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drawingml.diagramColors+xml" PartName="/ppt/diagrams/colors1.xml"/>
  <Override ContentType="application/vnd.ms-office.drawingml.diagramDrawing+xml" PartName="/ppt/diagrams/drawing2.xml"/>
  <Override ContentType="application/vnd.openxmlformats-officedocument.drawingml.diagramStyle+xml" PartName="/ppt/diagrams/quickStyle4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drawingml.diagramStyle+xml" PartName="/ppt/diagrams/quickStyle2.xml"/>
  <Override ContentType="application/vnd.openxmlformats-officedocument.presentationml.slide+xml" PartName="/ppt/slides/slide2.xml"/>
  <Override ContentType="application/vnd.openxmlformats-officedocument.presentationml.slide+xml" PartName="/ppt/slides/slide16.xml"/>
  <Override ContentType="application/vnd.openxmlformats-officedocument.theme+xml" PartName="/ppt/theme/theme1.xml"/>
  <Override ContentType="application/vnd.openxmlformats-officedocument.presentationml.slideLayout+xml" PartName="/ppt/slideLayouts/slideLayout2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drawingml.diagramLayout+xml" PartName="/ppt/diagrams/layout4.xml"/>
  <Default ContentType="image/vnd.ms-photo" Extension="wdp"/>
  <Override ContentType="application/vnd.openxmlformats-officedocument.presentationml.slideLayout+xml" PartName="/ppt/slideLayouts/slideLayout10.xml"/>
  <Override ContentType="application/vnd.openxmlformats-officedocument.drawingml.diagramLayout+xml" PartName="/ppt/diagrams/layout2.xml"/>
  <Override ContentType="application/vnd.openxmlformats-officedocument.drawingml.diagramLayout+xml" PartName="/ppt/diagrams/layout3.xml"/>
  <Override ContentType="application/vnd.openxmlformats-officedocument.drawingml.diagramData+xml" PartName="/ppt/diagrams/data4.xml"/>
  <Default ContentType="image/gif" Extension="gif"/>
  <Override ContentType="application/vnd.openxmlformats-officedocument.drawingml.diagramLayout+xml" PartName="/ppt/diagrams/layout1.xml"/>
  <Override ContentType="application/vnd.openxmlformats-officedocument.drawingml.diagramData+xml" PartName="/ppt/diagrams/data2.xml"/>
  <Override ContentType="application/vnd.openxmlformats-officedocument.drawingml.diagramData+xml" PartName="/ppt/diagrams/data3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officedocument.drawingml.diagramData+xml" PartName="/ppt/diagrams/data1.xml"/>
  <Override ContentType="application/vnd.openxmlformats-officedocument.drawingml.diagramColors+xml" PartName="/ppt/diagrams/colors3.xml"/>
  <Override ContentType="application/vnd.openxmlformats-officedocument.drawingml.diagramColors+xml" PartName="/ppt/diagrams/colors4.xml"/>
  <Override ContentType="application/vnd.ms-office.drawingml.diagramDrawing+xml" PartName="/ppt/diagrams/drawing4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drawingml.diagramColors+xml" PartName="/ppt/diagrams/colors2.xml"/>
  <Override ContentType="application/vnd.ms-office.drawingml.diagramDrawing+xml" PartName="/ppt/diagrams/drawing3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ms-office.drawingml.diagramDrawing+xml" PartName="/ppt/diagrams/drawing1.xml"/>
  <Override ContentType="application/vnd.openxmlformats-officedocument.drawingml.diagramStyle+xml" PartName="/ppt/diagrams/quickStyle3.xml"/>
  <Override ContentType="application/vnd.openxmlformats-officedocument.presentationml.slide+xml" PartName="/ppt/slides/slide1.xml"/>
  <Override ContentType="application/vnd.openxmlformats-officedocument.presentationml.slide+xml" PartName="/ppt/slides/slide15.xml"/>
  <Override ContentType="application/vnd.openxmlformats-officedocument.presentationml.slideLayout+xml" PartName="/ppt/slideLayouts/slideLayout3.xml"/>
  <Default ContentType="image/jpeg" Extension="jpeg"/>
  <Override ContentType="application/vnd.openxmlformats-officedocument.drawingml.diagramStyle+xml" PartName="/ppt/diagrams/quickStyle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76" r:id="rId6"/>
    <p:sldId id="262" r:id="rId7"/>
    <p:sldId id="277" r:id="rId8"/>
    <p:sldId id="263" r:id="rId9"/>
    <p:sldId id="266" r:id="rId10"/>
    <p:sldId id="269" r:id="rId11"/>
    <p:sldId id="270" r:id="rId12"/>
    <p:sldId id="264" r:id="rId13"/>
    <p:sldId id="271" r:id="rId14"/>
    <p:sldId id="272" r:id="rId15"/>
    <p:sldId id="273" r:id="rId16"/>
    <p:sldId id="274" r:id="rId17"/>
    <p:sldId id="275" r:id="rId18"/>
    <p:sldId id="257" r:id="rId19"/>
    <p:sldId id="278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4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D21779-0966-4B65-BE02-9E29FCB16F22}" type="doc">
      <dgm:prSet loTypeId="urn:microsoft.com/office/officeart/2005/8/layout/radial4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508D62-A0D8-4B6F-B3C4-AEB8CE298D8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ПРИНЦИПЫ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7DBA757-C72F-4BBE-97AD-E345EC2ACFBE}" type="parTrans" cxnId="{A9597F23-8AB7-4AB1-820B-FF1D74CDD0BC}">
      <dgm:prSet/>
      <dgm:spPr/>
      <dgm:t>
        <a:bodyPr/>
        <a:lstStyle/>
        <a:p>
          <a:endParaRPr lang="ru-RU"/>
        </a:p>
      </dgm:t>
    </dgm:pt>
    <dgm:pt modelId="{E3AFEC78-6C2C-49BC-8433-2B62049FC097}" type="sibTrans" cxnId="{A9597F23-8AB7-4AB1-820B-FF1D74CDD0BC}">
      <dgm:prSet/>
      <dgm:spPr/>
      <dgm:t>
        <a:bodyPr/>
        <a:lstStyle/>
        <a:p>
          <a:endParaRPr lang="ru-RU"/>
        </a:p>
      </dgm:t>
    </dgm:pt>
    <dgm:pt modelId="{EBE82A46-6C86-43E8-BBF5-55B12B55C02D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ПОВТОРЕНИЕ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A34B907-5AB0-4AF0-8687-7CA735A4DDA2}" type="parTrans" cxnId="{56DD080E-8F98-47BB-BFE6-14EA3BDB4335}">
      <dgm:prSet/>
      <dgm:spPr/>
      <dgm:t>
        <a:bodyPr/>
        <a:lstStyle/>
        <a:p>
          <a:endParaRPr lang="ru-RU"/>
        </a:p>
      </dgm:t>
    </dgm:pt>
    <dgm:pt modelId="{E2F5F21C-BB71-4B62-9F07-7D9E2A37F26C}" type="sibTrans" cxnId="{56DD080E-8F98-47BB-BFE6-14EA3BDB4335}">
      <dgm:prSet/>
      <dgm:spPr/>
      <dgm:t>
        <a:bodyPr/>
        <a:lstStyle/>
        <a:p>
          <a:endParaRPr lang="ru-RU"/>
        </a:p>
      </dgm:t>
    </dgm:pt>
    <dgm:pt modelId="{8AB99B06-0963-4A45-A6EA-9B541FAC1B3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ВАРЬИРОВАНИЕ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AF41EF9-43C4-495F-960D-E84D8FD004E5}" type="parTrans" cxnId="{3A598AE0-7D67-4F74-88BA-D8B4714C274C}">
      <dgm:prSet/>
      <dgm:spPr/>
      <dgm:t>
        <a:bodyPr/>
        <a:lstStyle/>
        <a:p>
          <a:endParaRPr lang="ru-RU"/>
        </a:p>
      </dgm:t>
    </dgm:pt>
    <dgm:pt modelId="{C2C58FAF-C08E-4F30-BC8C-6426A6C83C3A}" type="sibTrans" cxnId="{3A598AE0-7D67-4F74-88BA-D8B4714C274C}">
      <dgm:prSet/>
      <dgm:spPr/>
      <dgm:t>
        <a:bodyPr/>
        <a:lstStyle/>
        <a:p>
          <a:endParaRPr lang="ru-RU"/>
        </a:p>
      </dgm:t>
    </dgm:pt>
    <dgm:pt modelId="{2D05D96D-430F-4552-BE56-CED1B937321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КОНТРАСТ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A3F2341-5D6D-4A19-B06D-8823111D22D1}" type="parTrans" cxnId="{74F1DBBD-258F-4525-9A42-769595BE6A5B}">
      <dgm:prSet/>
      <dgm:spPr/>
      <dgm:t>
        <a:bodyPr/>
        <a:lstStyle/>
        <a:p>
          <a:endParaRPr lang="ru-RU"/>
        </a:p>
      </dgm:t>
    </dgm:pt>
    <dgm:pt modelId="{13919DD9-575C-4A24-97D4-82B1FD0AA3F4}" type="sibTrans" cxnId="{74F1DBBD-258F-4525-9A42-769595BE6A5B}">
      <dgm:prSet/>
      <dgm:spPr/>
      <dgm:t>
        <a:bodyPr/>
        <a:lstStyle/>
        <a:p>
          <a:endParaRPr lang="ru-RU"/>
        </a:p>
      </dgm:t>
    </dgm:pt>
    <dgm:pt modelId="{B079A854-DA63-4253-A835-44FAADF96F7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РАЗВИТИЕ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77F3491-CCDE-4818-8ACD-F9E9FD158E85}" type="parTrans" cxnId="{A950C5D8-4512-4F67-A7AD-00B8B849A6C5}">
      <dgm:prSet/>
      <dgm:spPr/>
      <dgm:t>
        <a:bodyPr/>
        <a:lstStyle/>
        <a:p>
          <a:endParaRPr lang="ru-RU"/>
        </a:p>
      </dgm:t>
    </dgm:pt>
    <dgm:pt modelId="{B447C4EC-F751-4153-BFC6-721816E3612F}" type="sibTrans" cxnId="{A950C5D8-4512-4F67-A7AD-00B8B849A6C5}">
      <dgm:prSet/>
      <dgm:spPr/>
      <dgm:t>
        <a:bodyPr/>
        <a:lstStyle/>
        <a:p>
          <a:endParaRPr lang="ru-RU"/>
        </a:p>
      </dgm:t>
    </dgm:pt>
    <dgm:pt modelId="{8A9FECEB-D92F-411F-B772-52FBFFA31D38}" type="pres">
      <dgm:prSet presAssocID="{45D21779-0966-4B65-BE02-9E29FCB16F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B54DE-882F-4A81-9E4F-AE964367D975}" type="pres">
      <dgm:prSet presAssocID="{EE508D62-A0D8-4B6F-B3C4-AEB8CE298D80}" presName="centerShape" presStyleLbl="node0" presStyleIdx="0" presStyleCnt="1"/>
      <dgm:spPr/>
      <dgm:t>
        <a:bodyPr/>
        <a:lstStyle/>
        <a:p>
          <a:endParaRPr lang="ru-RU"/>
        </a:p>
      </dgm:t>
    </dgm:pt>
    <dgm:pt modelId="{2532AB9F-FD44-48F8-9BBD-63459E2A9AAB}" type="pres">
      <dgm:prSet presAssocID="{7A34B907-5AB0-4AF0-8687-7CA735A4DDA2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1F8ABAF2-0403-43FF-B761-8DEFA6274DBF}" type="pres">
      <dgm:prSet presAssocID="{EBE82A46-6C86-43E8-BBF5-55B12B55C02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27852-E806-4A3C-96F2-91414857A061}" type="pres">
      <dgm:prSet presAssocID="{2AF41EF9-43C4-495F-960D-E84D8FD004E5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5D9CAF08-7D8A-498E-B886-145D4311B9DC}" type="pres">
      <dgm:prSet presAssocID="{8AB99B06-0963-4A45-A6EA-9B541FAC1B3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EC796-5CED-4FBA-A202-718032FE74EF}" type="pres">
      <dgm:prSet presAssocID="{FA3F2341-5D6D-4A19-B06D-8823111D22D1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6E00B01A-AEF7-429C-BA25-1568D2249B3D}" type="pres">
      <dgm:prSet presAssocID="{2D05D96D-430F-4552-BE56-CED1B937321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C9B68-37AF-4422-9FFB-7E9696DABEE7}" type="pres">
      <dgm:prSet presAssocID="{277F3491-CCDE-4818-8ACD-F9E9FD158E85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BC6DC36F-1940-4589-83A7-48CD894713F8}" type="pres">
      <dgm:prSet presAssocID="{B079A854-DA63-4253-A835-44FAADF96F7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4BF1F8-A7DB-41E0-A1EA-4D3B6B0E3549}" type="presOf" srcId="{2AF41EF9-43C4-495F-960D-E84D8FD004E5}" destId="{0BE27852-E806-4A3C-96F2-91414857A061}" srcOrd="0" destOrd="0" presId="urn:microsoft.com/office/officeart/2005/8/layout/radial4"/>
    <dgm:cxn modelId="{0D0A3AA9-C5B7-4120-ABA0-06A6DE1FE534}" type="presOf" srcId="{FA3F2341-5D6D-4A19-B06D-8823111D22D1}" destId="{B83EC796-5CED-4FBA-A202-718032FE74EF}" srcOrd="0" destOrd="0" presId="urn:microsoft.com/office/officeart/2005/8/layout/radial4"/>
    <dgm:cxn modelId="{56DD080E-8F98-47BB-BFE6-14EA3BDB4335}" srcId="{EE508D62-A0D8-4B6F-B3C4-AEB8CE298D80}" destId="{EBE82A46-6C86-43E8-BBF5-55B12B55C02D}" srcOrd="0" destOrd="0" parTransId="{7A34B907-5AB0-4AF0-8687-7CA735A4DDA2}" sibTransId="{E2F5F21C-BB71-4B62-9F07-7D9E2A37F26C}"/>
    <dgm:cxn modelId="{7508E8AD-0E46-4F5F-9241-3B231202114D}" type="presOf" srcId="{8AB99B06-0963-4A45-A6EA-9B541FAC1B3F}" destId="{5D9CAF08-7D8A-498E-B886-145D4311B9DC}" srcOrd="0" destOrd="0" presId="urn:microsoft.com/office/officeart/2005/8/layout/radial4"/>
    <dgm:cxn modelId="{74F1DBBD-258F-4525-9A42-769595BE6A5B}" srcId="{EE508D62-A0D8-4B6F-B3C4-AEB8CE298D80}" destId="{2D05D96D-430F-4552-BE56-CED1B937321C}" srcOrd="2" destOrd="0" parTransId="{FA3F2341-5D6D-4A19-B06D-8823111D22D1}" sibTransId="{13919DD9-575C-4A24-97D4-82B1FD0AA3F4}"/>
    <dgm:cxn modelId="{A9597F23-8AB7-4AB1-820B-FF1D74CDD0BC}" srcId="{45D21779-0966-4B65-BE02-9E29FCB16F22}" destId="{EE508D62-A0D8-4B6F-B3C4-AEB8CE298D80}" srcOrd="0" destOrd="0" parTransId="{17DBA757-C72F-4BBE-97AD-E345EC2ACFBE}" sibTransId="{E3AFEC78-6C2C-49BC-8433-2B62049FC097}"/>
    <dgm:cxn modelId="{6C3EF776-E78E-4502-9FA9-8CFEC018C29C}" type="presOf" srcId="{2D05D96D-430F-4552-BE56-CED1B937321C}" destId="{6E00B01A-AEF7-429C-BA25-1568D2249B3D}" srcOrd="0" destOrd="0" presId="urn:microsoft.com/office/officeart/2005/8/layout/radial4"/>
    <dgm:cxn modelId="{9BCB5E6F-4603-4858-B884-FAB8BD7E7ECD}" type="presOf" srcId="{B079A854-DA63-4253-A835-44FAADF96F76}" destId="{BC6DC36F-1940-4589-83A7-48CD894713F8}" srcOrd="0" destOrd="0" presId="urn:microsoft.com/office/officeart/2005/8/layout/radial4"/>
    <dgm:cxn modelId="{3A598AE0-7D67-4F74-88BA-D8B4714C274C}" srcId="{EE508D62-A0D8-4B6F-B3C4-AEB8CE298D80}" destId="{8AB99B06-0963-4A45-A6EA-9B541FAC1B3F}" srcOrd="1" destOrd="0" parTransId="{2AF41EF9-43C4-495F-960D-E84D8FD004E5}" sibTransId="{C2C58FAF-C08E-4F30-BC8C-6426A6C83C3A}"/>
    <dgm:cxn modelId="{CAE82BBB-0F1A-47C8-88DB-2CFA947256F9}" type="presOf" srcId="{277F3491-CCDE-4818-8ACD-F9E9FD158E85}" destId="{3F2C9B68-37AF-4422-9FFB-7E9696DABEE7}" srcOrd="0" destOrd="0" presId="urn:microsoft.com/office/officeart/2005/8/layout/radial4"/>
    <dgm:cxn modelId="{A950C5D8-4512-4F67-A7AD-00B8B849A6C5}" srcId="{EE508D62-A0D8-4B6F-B3C4-AEB8CE298D80}" destId="{B079A854-DA63-4253-A835-44FAADF96F76}" srcOrd="3" destOrd="0" parTransId="{277F3491-CCDE-4818-8ACD-F9E9FD158E85}" sibTransId="{B447C4EC-F751-4153-BFC6-721816E3612F}"/>
    <dgm:cxn modelId="{0D4F55AF-8D70-4479-9EF0-53CF7912E78A}" type="presOf" srcId="{EBE82A46-6C86-43E8-BBF5-55B12B55C02D}" destId="{1F8ABAF2-0403-43FF-B761-8DEFA6274DBF}" srcOrd="0" destOrd="0" presId="urn:microsoft.com/office/officeart/2005/8/layout/radial4"/>
    <dgm:cxn modelId="{8A7A050B-CE7B-414C-AB19-BDF81C5CBB61}" type="presOf" srcId="{45D21779-0966-4B65-BE02-9E29FCB16F22}" destId="{8A9FECEB-D92F-411F-B772-52FBFFA31D38}" srcOrd="0" destOrd="0" presId="urn:microsoft.com/office/officeart/2005/8/layout/radial4"/>
    <dgm:cxn modelId="{686CDDE0-F2B0-4E40-9657-B85AF8211620}" type="presOf" srcId="{7A34B907-5AB0-4AF0-8687-7CA735A4DDA2}" destId="{2532AB9F-FD44-48F8-9BBD-63459E2A9AAB}" srcOrd="0" destOrd="0" presId="urn:microsoft.com/office/officeart/2005/8/layout/radial4"/>
    <dgm:cxn modelId="{D05B6DFC-CD8A-4B38-874B-7D3C4EB65BF0}" type="presOf" srcId="{EE508D62-A0D8-4B6F-B3C4-AEB8CE298D80}" destId="{C7EB54DE-882F-4A81-9E4F-AE964367D975}" srcOrd="0" destOrd="0" presId="urn:microsoft.com/office/officeart/2005/8/layout/radial4"/>
    <dgm:cxn modelId="{76401B01-ED00-429D-A9D9-049ECA48D4BB}" type="presParOf" srcId="{8A9FECEB-D92F-411F-B772-52FBFFA31D38}" destId="{C7EB54DE-882F-4A81-9E4F-AE964367D975}" srcOrd="0" destOrd="0" presId="urn:microsoft.com/office/officeart/2005/8/layout/radial4"/>
    <dgm:cxn modelId="{FB35197F-29A8-4C73-BBE9-72334068B3E5}" type="presParOf" srcId="{8A9FECEB-D92F-411F-B772-52FBFFA31D38}" destId="{2532AB9F-FD44-48F8-9BBD-63459E2A9AAB}" srcOrd="1" destOrd="0" presId="urn:microsoft.com/office/officeart/2005/8/layout/radial4"/>
    <dgm:cxn modelId="{2E6B0B7A-E535-4E90-B2A6-E51A07A4E709}" type="presParOf" srcId="{8A9FECEB-D92F-411F-B772-52FBFFA31D38}" destId="{1F8ABAF2-0403-43FF-B761-8DEFA6274DBF}" srcOrd="2" destOrd="0" presId="urn:microsoft.com/office/officeart/2005/8/layout/radial4"/>
    <dgm:cxn modelId="{5167A9B8-AEEE-4E6A-98E7-AAD0CDB9CB57}" type="presParOf" srcId="{8A9FECEB-D92F-411F-B772-52FBFFA31D38}" destId="{0BE27852-E806-4A3C-96F2-91414857A061}" srcOrd="3" destOrd="0" presId="urn:microsoft.com/office/officeart/2005/8/layout/radial4"/>
    <dgm:cxn modelId="{C1611B26-7E48-419E-89D9-55643011BC6C}" type="presParOf" srcId="{8A9FECEB-D92F-411F-B772-52FBFFA31D38}" destId="{5D9CAF08-7D8A-498E-B886-145D4311B9DC}" srcOrd="4" destOrd="0" presId="urn:microsoft.com/office/officeart/2005/8/layout/radial4"/>
    <dgm:cxn modelId="{99DABF4A-5B26-41ED-942B-8F5F09E7ED08}" type="presParOf" srcId="{8A9FECEB-D92F-411F-B772-52FBFFA31D38}" destId="{B83EC796-5CED-4FBA-A202-718032FE74EF}" srcOrd="5" destOrd="0" presId="urn:microsoft.com/office/officeart/2005/8/layout/radial4"/>
    <dgm:cxn modelId="{B1C2694A-D792-49F1-BDF3-FB4247A49039}" type="presParOf" srcId="{8A9FECEB-D92F-411F-B772-52FBFFA31D38}" destId="{6E00B01A-AEF7-429C-BA25-1568D2249B3D}" srcOrd="6" destOrd="0" presId="urn:microsoft.com/office/officeart/2005/8/layout/radial4"/>
    <dgm:cxn modelId="{57C8DC09-70B7-4094-9030-AE9C70D42E1B}" type="presParOf" srcId="{8A9FECEB-D92F-411F-B772-52FBFFA31D38}" destId="{3F2C9B68-37AF-4422-9FFB-7E9696DABEE7}" srcOrd="7" destOrd="0" presId="urn:microsoft.com/office/officeart/2005/8/layout/radial4"/>
    <dgm:cxn modelId="{63C97F6E-2C82-49EA-834B-88AF8D387FFF}" type="presParOf" srcId="{8A9FECEB-D92F-411F-B772-52FBFFA31D38}" destId="{BC6DC36F-1940-4589-83A7-48CD894713F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D21779-0966-4B65-BE02-9E29FCB16F22}" type="doc">
      <dgm:prSet loTypeId="urn:microsoft.com/office/officeart/2005/8/layout/radial4" loCatId="relationship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E508D62-A0D8-4B6F-B3C4-AEB8CE298D8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ФУНКЦИИ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7DBA757-C72F-4BBE-97AD-E345EC2ACFBE}" type="parTrans" cxnId="{A9597F23-8AB7-4AB1-820B-FF1D74CDD0BC}">
      <dgm:prSet/>
      <dgm:spPr/>
      <dgm:t>
        <a:bodyPr/>
        <a:lstStyle/>
        <a:p>
          <a:endParaRPr lang="ru-RU"/>
        </a:p>
      </dgm:t>
    </dgm:pt>
    <dgm:pt modelId="{E3AFEC78-6C2C-49BC-8433-2B62049FC097}" type="sibTrans" cxnId="{A9597F23-8AB7-4AB1-820B-FF1D74CDD0BC}">
      <dgm:prSet/>
      <dgm:spPr/>
      <dgm:t>
        <a:bodyPr/>
        <a:lstStyle/>
        <a:p>
          <a:endParaRPr lang="ru-RU"/>
        </a:p>
      </dgm:t>
    </dgm:pt>
    <dgm:pt modelId="{EBE82A46-6C86-43E8-BBF5-55B12B55C02D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ВСТУПЛЕНИЕ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A34B907-5AB0-4AF0-8687-7CA735A4DDA2}" type="parTrans" cxnId="{56DD080E-8F98-47BB-BFE6-14EA3BDB4335}">
      <dgm:prSet/>
      <dgm:spPr/>
      <dgm:t>
        <a:bodyPr/>
        <a:lstStyle/>
        <a:p>
          <a:endParaRPr lang="ru-RU"/>
        </a:p>
      </dgm:t>
    </dgm:pt>
    <dgm:pt modelId="{E2F5F21C-BB71-4B62-9F07-7D9E2A37F26C}" type="sibTrans" cxnId="{56DD080E-8F98-47BB-BFE6-14EA3BDB4335}">
      <dgm:prSet/>
      <dgm:spPr/>
      <dgm:t>
        <a:bodyPr/>
        <a:lstStyle/>
        <a:p>
          <a:endParaRPr lang="ru-RU"/>
        </a:p>
      </dgm:t>
    </dgm:pt>
    <dgm:pt modelId="{8AB99B06-0963-4A45-A6EA-9B541FAC1B3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ИЗЛОЖЕНИЕ ТЕМ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AF41EF9-43C4-495F-960D-E84D8FD004E5}" type="parTrans" cxnId="{3A598AE0-7D67-4F74-88BA-D8B4714C274C}">
      <dgm:prSet/>
      <dgm:spPr/>
      <dgm:t>
        <a:bodyPr/>
        <a:lstStyle/>
        <a:p>
          <a:endParaRPr lang="ru-RU"/>
        </a:p>
      </dgm:t>
    </dgm:pt>
    <dgm:pt modelId="{C2C58FAF-C08E-4F30-BC8C-6426A6C83C3A}" type="sibTrans" cxnId="{3A598AE0-7D67-4F74-88BA-D8B4714C274C}">
      <dgm:prSet/>
      <dgm:spPr/>
      <dgm:t>
        <a:bodyPr/>
        <a:lstStyle/>
        <a:p>
          <a:endParaRPr lang="ru-RU"/>
        </a:p>
      </dgm:t>
    </dgm:pt>
    <dgm:pt modelId="{2D05D96D-430F-4552-BE56-CED1B937321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СВЯЗУЮЩАЯ ЧАСТЬ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A3F2341-5D6D-4A19-B06D-8823111D22D1}" type="parTrans" cxnId="{74F1DBBD-258F-4525-9A42-769595BE6A5B}">
      <dgm:prSet/>
      <dgm:spPr/>
      <dgm:t>
        <a:bodyPr/>
        <a:lstStyle/>
        <a:p>
          <a:endParaRPr lang="ru-RU"/>
        </a:p>
      </dgm:t>
    </dgm:pt>
    <dgm:pt modelId="{13919DD9-575C-4A24-97D4-82B1FD0AA3F4}" type="sibTrans" cxnId="{74F1DBBD-258F-4525-9A42-769595BE6A5B}">
      <dgm:prSet/>
      <dgm:spPr/>
      <dgm:t>
        <a:bodyPr/>
        <a:lstStyle/>
        <a:p>
          <a:endParaRPr lang="ru-RU"/>
        </a:p>
      </dgm:t>
    </dgm:pt>
    <dgm:pt modelId="{B079A854-DA63-4253-A835-44FAADF96F7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СЕРЕДИНА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77F3491-CCDE-4818-8ACD-F9E9FD158E85}" type="parTrans" cxnId="{A950C5D8-4512-4F67-A7AD-00B8B849A6C5}">
      <dgm:prSet/>
      <dgm:spPr/>
      <dgm:t>
        <a:bodyPr/>
        <a:lstStyle/>
        <a:p>
          <a:endParaRPr lang="ru-RU"/>
        </a:p>
      </dgm:t>
    </dgm:pt>
    <dgm:pt modelId="{B447C4EC-F751-4153-BFC6-721816E3612F}" type="sibTrans" cxnId="{A950C5D8-4512-4F67-A7AD-00B8B849A6C5}">
      <dgm:prSet/>
      <dgm:spPr/>
      <dgm:t>
        <a:bodyPr/>
        <a:lstStyle/>
        <a:p>
          <a:endParaRPr lang="ru-RU"/>
        </a:p>
      </dgm:t>
    </dgm:pt>
    <dgm:pt modelId="{20FEA70A-0E6F-48CB-98A8-2D6EFFDAA348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РЕПРИЗА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1130536-D278-4F67-904D-8EC4E4A3933D}" type="parTrans" cxnId="{09422805-1F3B-4AEC-B969-61A89993302D}">
      <dgm:prSet/>
      <dgm:spPr/>
      <dgm:t>
        <a:bodyPr/>
        <a:lstStyle/>
        <a:p>
          <a:endParaRPr lang="ru-RU"/>
        </a:p>
      </dgm:t>
    </dgm:pt>
    <dgm:pt modelId="{E2D0E517-A54B-42A5-AC6E-B89B8B89A057}" type="sibTrans" cxnId="{09422805-1F3B-4AEC-B969-61A89993302D}">
      <dgm:prSet/>
      <dgm:spPr/>
      <dgm:t>
        <a:bodyPr/>
        <a:lstStyle/>
        <a:p>
          <a:endParaRPr lang="ru-RU"/>
        </a:p>
      </dgm:t>
    </dgm:pt>
    <dgm:pt modelId="{705C95A7-6376-4798-86EB-090B1A441C4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ЗАКЛЮЧЕНИЕ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E9B3C65-A02B-4EAD-BA39-5925385E45BE}" type="parTrans" cxnId="{A5330F4D-647F-46EB-ABD7-7D8FA6090974}">
      <dgm:prSet/>
      <dgm:spPr/>
      <dgm:t>
        <a:bodyPr/>
        <a:lstStyle/>
        <a:p>
          <a:endParaRPr lang="ru-RU"/>
        </a:p>
      </dgm:t>
    </dgm:pt>
    <dgm:pt modelId="{C1F2705F-3E06-4301-93DE-34CF82E83517}" type="sibTrans" cxnId="{A5330F4D-647F-46EB-ABD7-7D8FA6090974}">
      <dgm:prSet/>
      <dgm:spPr/>
      <dgm:t>
        <a:bodyPr/>
        <a:lstStyle/>
        <a:p>
          <a:endParaRPr lang="ru-RU"/>
        </a:p>
      </dgm:t>
    </dgm:pt>
    <dgm:pt modelId="{8A9FECEB-D92F-411F-B772-52FBFFA31D38}" type="pres">
      <dgm:prSet presAssocID="{45D21779-0966-4B65-BE02-9E29FCB16F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B54DE-882F-4A81-9E4F-AE964367D975}" type="pres">
      <dgm:prSet presAssocID="{EE508D62-A0D8-4B6F-B3C4-AEB8CE298D80}" presName="centerShape" presStyleLbl="node0" presStyleIdx="0" presStyleCnt="1"/>
      <dgm:spPr/>
      <dgm:t>
        <a:bodyPr/>
        <a:lstStyle/>
        <a:p>
          <a:endParaRPr lang="ru-RU"/>
        </a:p>
      </dgm:t>
    </dgm:pt>
    <dgm:pt modelId="{2532AB9F-FD44-48F8-9BBD-63459E2A9AAB}" type="pres">
      <dgm:prSet presAssocID="{7A34B907-5AB0-4AF0-8687-7CA735A4DDA2}" presName="parTrans" presStyleLbl="bgSibTrans2D1" presStyleIdx="0" presStyleCnt="6"/>
      <dgm:spPr/>
      <dgm:t>
        <a:bodyPr/>
        <a:lstStyle/>
        <a:p>
          <a:endParaRPr lang="ru-RU"/>
        </a:p>
      </dgm:t>
    </dgm:pt>
    <dgm:pt modelId="{1F8ABAF2-0403-43FF-B761-8DEFA6274DBF}" type="pres">
      <dgm:prSet presAssocID="{EBE82A46-6C86-43E8-BBF5-55B12B55C02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27852-E806-4A3C-96F2-91414857A061}" type="pres">
      <dgm:prSet presAssocID="{2AF41EF9-43C4-495F-960D-E84D8FD004E5}" presName="parTrans" presStyleLbl="bgSibTrans2D1" presStyleIdx="1" presStyleCnt="6"/>
      <dgm:spPr/>
      <dgm:t>
        <a:bodyPr/>
        <a:lstStyle/>
        <a:p>
          <a:endParaRPr lang="ru-RU"/>
        </a:p>
      </dgm:t>
    </dgm:pt>
    <dgm:pt modelId="{5D9CAF08-7D8A-498E-B886-145D4311B9DC}" type="pres">
      <dgm:prSet presAssocID="{8AB99B06-0963-4A45-A6EA-9B541FAC1B3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EC796-5CED-4FBA-A202-718032FE74EF}" type="pres">
      <dgm:prSet presAssocID="{FA3F2341-5D6D-4A19-B06D-8823111D22D1}" presName="parTrans" presStyleLbl="bgSibTrans2D1" presStyleIdx="2" presStyleCnt="6"/>
      <dgm:spPr/>
      <dgm:t>
        <a:bodyPr/>
        <a:lstStyle/>
        <a:p>
          <a:endParaRPr lang="ru-RU"/>
        </a:p>
      </dgm:t>
    </dgm:pt>
    <dgm:pt modelId="{6E00B01A-AEF7-429C-BA25-1568D2249B3D}" type="pres">
      <dgm:prSet presAssocID="{2D05D96D-430F-4552-BE56-CED1B937321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C9B68-37AF-4422-9FFB-7E9696DABEE7}" type="pres">
      <dgm:prSet presAssocID="{277F3491-CCDE-4818-8ACD-F9E9FD158E85}" presName="parTrans" presStyleLbl="bgSibTrans2D1" presStyleIdx="3" presStyleCnt="6"/>
      <dgm:spPr/>
      <dgm:t>
        <a:bodyPr/>
        <a:lstStyle/>
        <a:p>
          <a:endParaRPr lang="ru-RU"/>
        </a:p>
      </dgm:t>
    </dgm:pt>
    <dgm:pt modelId="{BC6DC36F-1940-4589-83A7-48CD894713F8}" type="pres">
      <dgm:prSet presAssocID="{B079A854-DA63-4253-A835-44FAADF96F7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A77A5-0621-4461-827B-9A927A53A637}" type="pres">
      <dgm:prSet presAssocID="{C1130536-D278-4F67-904D-8EC4E4A3933D}" presName="parTrans" presStyleLbl="bgSibTrans2D1" presStyleIdx="4" presStyleCnt="6"/>
      <dgm:spPr/>
      <dgm:t>
        <a:bodyPr/>
        <a:lstStyle/>
        <a:p>
          <a:endParaRPr lang="ru-RU"/>
        </a:p>
      </dgm:t>
    </dgm:pt>
    <dgm:pt modelId="{428CA643-4E72-4CEA-B7CE-523D5D995639}" type="pres">
      <dgm:prSet presAssocID="{20FEA70A-0E6F-48CB-98A8-2D6EFFDAA34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559DF-A35F-4F3E-B9E0-8549C518D941}" type="pres">
      <dgm:prSet presAssocID="{4E9B3C65-A02B-4EAD-BA39-5925385E45BE}" presName="parTrans" presStyleLbl="bgSibTrans2D1" presStyleIdx="5" presStyleCnt="6"/>
      <dgm:spPr/>
      <dgm:t>
        <a:bodyPr/>
        <a:lstStyle/>
        <a:p>
          <a:endParaRPr lang="ru-RU"/>
        </a:p>
      </dgm:t>
    </dgm:pt>
    <dgm:pt modelId="{2D6A459F-7C52-4583-8F39-C7CF809E206A}" type="pres">
      <dgm:prSet presAssocID="{705C95A7-6376-4798-86EB-090B1A441C4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538C78-712F-429B-A516-64F7CF7EFF90}" type="presOf" srcId="{277F3491-CCDE-4818-8ACD-F9E9FD158E85}" destId="{3F2C9B68-37AF-4422-9FFB-7E9696DABEE7}" srcOrd="0" destOrd="0" presId="urn:microsoft.com/office/officeart/2005/8/layout/radial4"/>
    <dgm:cxn modelId="{E0EF8867-0784-48B2-A337-5054950F20FF}" type="presOf" srcId="{45D21779-0966-4B65-BE02-9E29FCB16F22}" destId="{8A9FECEB-D92F-411F-B772-52FBFFA31D38}" srcOrd="0" destOrd="0" presId="urn:microsoft.com/office/officeart/2005/8/layout/radial4"/>
    <dgm:cxn modelId="{74F1DBBD-258F-4525-9A42-769595BE6A5B}" srcId="{EE508D62-A0D8-4B6F-B3C4-AEB8CE298D80}" destId="{2D05D96D-430F-4552-BE56-CED1B937321C}" srcOrd="2" destOrd="0" parTransId="{FA3F2341-5D6D-4A19-B06D-8823111D22D1}" sibTransId="{13919DD9-575C-4A24-97D4-82B1FD0AA3F4}"/>
    <dgm:cxn modelId="{31BF6021-6889-4309-B60B-2959142FC5D4}" type="presOf" srcId="{EBE82A46-6C86-43E8-BBF5-55B12B55C02D}" destId="{1F8ABAF2-0403-43FF-B761-8DEFA6274DBF}" srcOrd="0" destOrd="0" presId="urn:microsoft.com/office/officeart/2005/8/layout/radial4"/>
    <dgm:cxn modelId="{CD2E984F-E20F-421F-B4A3-DBDE768300C4}" type="presOf" srcId="{2AF41EF9-43C4-495F-960D-E84D8FD004E5}" destId="{0BE27852-E806-4A3C-96F2-91414857A061}" srcOrd="0" destOrd="0" presId="urn:microsoft.com/office/officeart/2005/8/layout/radial4"/>
    <dgm:cxn modelId="{9AE3A866-14E1-46BF-9F68-FE7DBB335F9F}" type="presOf" srcId="{705C95A7-6376-4798-86EB-090B1A441C4C}" destId="{2D6A459F-7C52-4583-8F39-C7CF809E206A}" srcOrd="0" destOrd="0" presId="urn:microsoft.com/office/officeart/2005/8/layout/radial4"/>
    <dgm:cxn modelId="{315B9975-F374-4B9D-A5C3-942CC5F7EA81}" type="presOf" srcId="{FA3F2341-5D6D-4A19-B06D-8823111D22D1}" destId="{B83EC796-5CED-4FBA-A202-718032FE74EF}" srcOrd="0" destOrd="0" presId="urn:microsoft.com/office/officeart/2005/8/layout/radial4"/>
    <dgm:cxn modelId="{A5330F4D-647F-46EB-ABD7-7D8FA6090974}" srcId="{EE508D62-A0D8-4B6F-B3C4-AEB8CE298D80}" destId="{705C95A7-6376-4798-86EB-090B1A441C4C}" srcOrd="5" destOrd="0" parTransId="{4E9B3C65-A02B-4EAD-BA39-5925385E45BE}" sibTransId="{C1F2705F-3E06-4301-93DE-34CF82E83517}"/>
    <dgm:cxn modelId="{09422805-1F3B-4AEC-B969-61A89993302D}" srcId="{EE508D62-A0D8-4B6F-B3C4-AEB8CE298D80}" destId="{20FEA70A-0E6F-48CB-98A8-2D6EFFDAA348}" srcOrd="4" destOrd="0" parTransId="{C1130536-D278-4F67-904D-8EC4E4A3933D}" sibTransId="{E2D0E517-A54B-42A5-AC6E-B89B8B89A057}"/>
    <dgm:cxn modelId="{A950C5D8-4512-4F67-A7AD-00B8B849A6C5}" srcId="{EE508D62-A0D8-4B6F-B3C4-AEB8CE298D80}" destId="{B079A854-DA63-4253-A835-44FAADF96F76}" srcOrd="3" destOrd="0" parTransId="{277F3491-CCDE-4818-8ACD-F9E9FD158E85}" sibTransId="{B447C4EC-F751-4153-BFC6-721816E3612F}"/>
    <dgm:cxn modelId="{7700A11D-5105-48D1-B2BB-EF1C2B27D165}" type="presOf" srcId="{C1130536-D278-4F67-904D-8EC4E4A3933D}" destId="{2F5A77A5-0621-4461-827B-9A927A53A637}" srcOrd="0" destOrd="0" presId="urn:microsoft.com/office/officeart/2005/8/layout/radial4"/>
    <dgm:cxn modelId="{FA93D5DE-E1C8-4EDA-8B5F-4370E1DE7683}" type="presOf" srcId="{EE508D62-A0D8-4B6F-B3C4-AEB8CE298D80}" destId="{C7EB54DE-882F-4A81-9E4F-AE964367D975}" srcOrd="0" destOrd="0" presId="urn:microsoft.com/office/officeart/2005/8/layout/radial4"/>
    <dgm:cxn modelId="{041015EC-695B-427C-B262-905675AFC19A}" type="presOf" srcId="{2D05D96D-430F-4552-BE56-CED1B937321C}" destId="{6E00B01A-AEF7-429C-BA25-1568D2249B3D}" srcOrd="0" destOrd="0" presId="urn:microsoft.com/office/officeart/2005/8/layout/radial4"/>
    <dgm:cxn modelId="{F34316A5-21BA-440B-A8A3-3FB3FC3458A9}" type="presOf" srcId="{7A34B907-5AB0-4AF0-8687-7CA735A4DDA2}" destId="{2532AB9F-FD44-48F8-9BBD-63459E2A9AAB}" srcOrd="0" destOrd="0" presId="urn:microsoft.com/office/officeart/2005/8/layout/radial4"/>
    <dgm:cxn modelId="{0E7B5E5C-E221-4524-A224-1952CA7993E8}" type="presOf" srcId="{B079A854-DA63-4253-A835-44FAADF96F76}" destId="{BC6DC36F-1940-4589-83A7-48CD894713F8}" srcOrd="0" destOrd="0" presId="urn:microsoft.com/office/officeart/2005/8/layout/radial4"/>
    <dgm:cxn modelId="{3A598AE0-7D67-4F74-88BA-D8B4714C274C}" srcId="{EE508D62-A0D8-4B6F-B3C4-AEB8CE298D80}" destId="{8AB99B06-0963-4A45-A6EA-9B541FAC1B3F}" srcOrd="1" destOrd="0" parTransId="{2AF41EF9-43C4-495F-960D-E84D8FD004E5}" sibTransId="{C2C58FAF-C08E-4F30-BC8C-6426A6C83C3A}"/>
    <dgm:cxn modelId="{A9597F23-8AB7-4AB1-820B-FF1D74CDD0BC}" srcId="{45D21779-0966-4B65-BE02-9E29FCB16F22}" destId="{EE508D62-A0D8-4B6F-B3C4-AEB8CE298D80}" srcOrd="0" destOrd="0" parTransId="{17DBA757-C72F-4BBE-97AD-E345EC2ACFBE}" sibTransId="{E3AFEC78-6C2C-49BC-8433-2B62049FC097}"/>
    <dgm:cxn modelId="{E54A2D2A-35AE-4CBC-9799-B767AEF5B24D}" type="presOf" srcId="{4E9B3C65-A02B-4EAD-BA39-5925385E45BE}" destId="{0F0559DF-A35F-4F3E-B9E0-8549C518D941}" srcOrd="0" destOrd="0" presId="urn:microsoft.com/office/officeart/2005/8/layout/radial4"/>
    <dgm:cxn modelId="{56DD080E-8F98-47BB-BFE6-14EA3BDB4335}" srcId="{EE508D62-A0D8-4B6F-B3C4-AEB8CE298D80}" destId="{EBE82A46-6C86-43E8-BBF5-55B12B55C02D}" srcOrd="0" destOrd="0" parTransId="{7A34B907-5AB0-4AF0-8687-7CA735A4DDA2}" sibTransId="{E2F5F21C-BB71-4B62-9F07-7D9E2A37F26C}"/>
    <dgm:cxn modelId="{27CEFA33-15A0-4477-972B-82637474FF94}" type="presOf" srcId="{20FEA70A-0E6F-48CB-98A8-2D6EFFDAA348}" destId="{428CA643-4E72-4CEA-B7CE-523D5D995639}" srcOrd="0" destOrd="0" presId="urn:microsoft.com/office/officeart/2005/8/layout/radial4"/>
    <dgm:cxn modelId="{9741892D-AE1C-4B90-A85B-E2FC0ACFAADA}" type="presOf" srcId="{8AB99B06-0963-4A45-A6EA-9B541FAC1B3F}" destId="{5D9CAF08-7D8A-498E-B886-145D4311B9DC}" srcOrd="0" destOrd="0" presId="urn:microsoft.com/office/officeart/2005/8/layout/radial4"/>
    <dgm:cxn modelId="{06DA12FE-AA4A-43CF-9979-A04C0A301335}" type="presParOf" srcId="{8A9FECEB-D92F-411F-B772-52FBFFA31D38}" destId="{C7EB54DE-882F-4A81-9E4F-AE964367D975}" srcOrd="0" destOrd="0" presId="urn:microsoft.com/office/officeart/2005/8/layout/radial4"/>
    <dgm:cxn modelId="{D1970AAA-EE10-48F8-9218-F65BC2920B75}" type="presParOf" srcId="{8A9FECEB-D92F-411F-B772-52FBFFA31D38}" destId="{2532AB9F-FD44-48F8-9BBD-63459E2A9AAB}" srcOrd="1" destOrd="0" presId="urn:microsoft.com/office/officeart/2005/8/layout/radial4"/>
    <dgm:cxn modelId="{2BD1E015-16A0-44B1-891F-DBEF2CB04F01}" type="presParOf" srcId="{8A9FECEB-D92F-411F-B772-52FBFFA31D38}" destId="{1F8ABAF2-0403-43FF-B761-8DEFA6274DBF}" srcOrd="2" destOrd="0" presId="urn:microsoft.com/office/officeart/2005/8/layout/radial4"/>
    <dgm:cxn modelId="{5393FBCA-527C-4907-A5C0-506E235A427C}" type="presParOf" srcId="{8A9FECEB-D92F-411F-B772-52FBFFA31D38}" destId="{0BE27852-E806-4A3C-96F2-91414857A061}" srcOrd="3" destOrd="0" presId="urn:microsoft.com/office/officeart/2005/8/layout/radial4"/>
    <dgm:cxn modelId="{9AF7CB41-642C-40E5-BBB0-8D3864E360B5}" type="presParOf" srcId="{8A9FECEB-D92F-411F-B772-52FBFFA31D38}" destId="{5D9CAF08-7D8A-498E-B886-145D4311B9DC}" srcOrd="4" destOrd="0" presId="urn:microsoft.com/office/officeart/2005/8/layout/radial4"/>
    <dgm:cxn modelId="{502E60E4-839A-475F-B866-7DEAC89A517A}" type="presParOf" srcId="{8A9FECEB-D92F-411F-B772-52FBFFA31D38}" destId="{B83EC796-5CED-4FBA-A202-718032FE74EF}" srcOrd="5" destOrd="0" presId="urn:microsoft.com/office/officeart/2005/8/layout/radial4"/>
    <dgm:cxn modelId="{26EE7712-F0BE-440D-95B3-2D07103132B2}" type="presParOf" srcId="{8A9FECEB-D92F-411F-B772-52FBFFA31D38}" destId="{6E00B01A-AEF7-429C-BA25-1568D2249B3D}" srcOrd="6" destOrd="0" presId="urn:microsoft.com/office/officeart/2005/8/layout/radial4"/>
    <dgm:cxn modelId="{0BFA6844-994E-4C96-A703-C3395F9CBBD2}" type="presParOf" srcId="{8A9FECEB-D92F-411F-B772-52FBFFA31D38}" destId="{3F2C9B68-37AF-4422-9FFB-7E9696DABEE7}" srcOrd="7" destOrd="0" presId="urn:microsoft.com/office/officeart/2005/8/layout/radial4"/>
    <dgm:cxn modelId="{B9399918-ED85-43F9-A1ED-136A92655336}" type="presParOf" srcId="{8A9FECEB-D92F-411F-B772-52FBFFA31D38}" destId="{BC6DC36F-1940-4589-83A7-48CD894713F8}" srcOrd="8" destOrd="0" presId="urn:microsoft.com/office/officeart/2005/8/layout/radial4"/>
    <dgm:cxn modelId="{0705A1A1-9E1F-4264-9C0D-D078C7009AAF}" type="presParOf" srcId="{8A9FECEB-D92F-411F-B772-52FBFFA31D38}" destId="{2F5A77A5-0621-4461-827B-9A927A53A637}" srcOrd="9" destOrd="0" presId="urn:microsoft.com/office/officeart/2005/8/layout/radial4"/>
    <dgm:cxn modelId="{EEB506DC-93D3-4279-88EC-2A88CFB619C7}" type="presParOf" srcId="{8A9FECEB-D92F-411F-B772-52FBFFA31D38}" destId="{428CA643-4E72-4CEA-B7CE-523D5D995639}" srcOrd="10" destOrd="0" presId="urn:microsoft.com/office/officeart/2005/8/layout/radial4"/>
    <dgm:cxn modelId="{B95DD0BB-7A5C-4A34-A1DE-EC9FB713654D}" type="presParOf" srcId="{8A9FECEB-D92F-411F-B772-52FBFFA31D38}" destId="{0F0559DF-A35F-4F3E-B9E0-8549C518D941}" srcOrd="11" destOrd="0" presId="urn:microsoft.com/office/officeart/2005/8/layout/radial4"/>
    <dgm:cxn modelId="{4D80619C-69F2-4503-B06B-848809FF32E5}" type="presParOf" srcId="{8A9FECEB-D92F-411F-B772-52FBFFA31D38}" destId="{2D6A459F-7C52-4583-8F39-C7CF809E206A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48F993-A5B9-44E3-855F-CBEA228651DA}" type="doc">
      <dgm:prSet loTypeId="urn:microsoft.com/office/officeart/2005/8/layout/default" loCatId="list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99106F6-EA69-493A-BFF6-6FC2E38D35B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ПЬЕСЫ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01D3C7E-526C-4070-B0B1-E26098E7456C}" type="parTrans" cxnId="{7CBB5A91-E69F-486C-A35D-219E6C88FCF6}">
      <dgm:prSet/>
      <dgm:spPr/>
      <dgm:t>
        <a:bodyPr/>
        <a:lstStyle/>
        <a:p>
          <a:endParaRPr lang="ru-RU"/>
        </a:p>
      </dgm:t>
    </dgm:pt>
    <dgm:pt modelId="{C8300767-F218-437E-95B4-E174FD0BC26E}" type="sibTrans" cxnId="{7CBB5A91-E69F-486C-A35D-219E6C88FCF6}">
      <dgm:prSet/>
      <dgm:spPr/>
      <dgm:t>
        <a:bodyPr/>
        <a:lstStyle/>
        <a:p>
          <a:endParaRPr lang="ru-RU"/>
        </a:p>
      </dgm:t>
    </dgm:pt>
    <dgm:pt modelId="{D111DECD-6C47-4A0F-B0A3-237D0AD7723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МАРШИ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32A71F8-6624-44CB-8AFE-C25CCB586EA7}" type="parTrans" cxnId="{44CC138C-9034-4B81-A526-BEA379D43FAA}">
      <dgm:prSet/>
      <dgm:spPr/>
      <dgm:t>
        <a:bodyPr/>
        <a:lstStyle/>
        <a:p>
          <a:endParaRPr lang="ru-RU"/>
        </a:p>
      </dgm:t>
    </dgm:pt>
    <dgm:pt modelId="{9A353C7E-4DCF-431C-8E3F-13DC9A7091F8}" type="sibTrans" cxnId="{44CC138C-9034-4B81-A526-BEA379D43FAA}">
      <dgm:prSet/>
      <dgm:spPr/>
      <dgm:t>
        <a:bodyPr/>
        <a:lstStyle/>
        <a:p>
          <a:endParaRPr lang="ru-RU"/>
        </a:p>
      </dgm:t>
    </dgm:pt>
    <dgm:pt modelId="{76E4435A-D4B0-4319-914F-8444DD571BD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ТАНЦЫ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4400262-E298-4131-8CC7-86B440F9422E}" type="parTrans" cxnId="{706C6F8F-5459-49EA-A444-61A027B3500A}">
      <dgm:prSet/>
      <dgm:spPr/>
      <dgm:t>
        <a:bodyPr/>
        <a:lstStyle/>
        <a:p>
          <a:endParaRPr lang="ru-RU"/>
        </a:p>
      </dgm:t>
    </dgm:pt>
    <dgm:pt modelId="{E0418EF4-1AB8-4F29-9EF6-5E77D00305CC}" type="sibTrans" cxnId="{706C6F8F-5459-49EA-A444-61A027B3500A}">
      <dgm:prSet/>
      <dgm:spPr/>
      <dgm:t>
        <a:bodyPr/>
        <a:lstStyle/>
        <a:p>
          <a:endParaRPr lang="ru-RU"/>
        </a:p>
      </dgm:t>
    </dgm:pt>
    <dgm:pt modelId="{82030594-F6F4-4D15-BA43-E00C3FBD29C1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РОМАНСЫ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36B62D2-30C4-4771-95CC-1560B5FE2818}" type="parTrans" cxnId="{EA75CCBD-D65D-418A-A564-A5EB8EE4EBB4}">
      <dgm:prSet/>
      <dgm:spPr/>
      <dgm:t>
        <a:bodyPr/>
        <a:lstStyle/>
        <a:p>
          <a:endParaRPr lang="ru-RU"/>
        </a:p>
      </dgm:t>
    </dgm:pt>
    <dgm:pt modelId="{A3F52AF0-C3EB-46A4-B360-71DD34CD4669}" type="sibTrans" cxnId="{EA75CCBD-D65D-418A-A564-A5EB8EE4EBB4}">
      <dgm:prSet/>
      <dgm:spPr/>
      <dgm:t>
        <a:bodyPr/>
        <a:lstStyle/>
        <a:p>
          <a:endParaRPr lang="ru-RU"/>
        </a:p>
      </dgm:t>
    </dgm:pt>
    <dgm:pt modelId="{6453606F-6DED-4A66-8A15-B47D04B72DFB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РАЗДЕЛЫ КРУПНЫХ СОЧИНЕНИЙ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2898FD9-147C-470A-B6E0-59F410AA8BDF}" type="parTrans" cxnId="{49069513-B67B-4A87-A430-5C5FC49167C8}">
      <dgm:prSet/>
      <dgm:spPr/>
      <dgm:t>
        <a:bodyPr/>
        <a:lstStyle/>
        <a:p>
          <a:endParaRPr lang="ru-RU"/>
        </a:p>
      </dgm:t>
    </dgm:pt>
    <dgm:pt modelId="{D938079E-7602-4F40-AB38-D63909EFD946}" type="sibTrans" cxnId="{49069513-B67B-4A87-A430-5C5FC49167C8}">
      <dgm:prSet/>
      <dgm:spPr/>
      <dgm:t>
        <a:bodyPr/>
        <a:lstStyle/>
        <a:p>
          <a:endParaRPr lang="ru-RU"/>
        </a:p>
      </dgm:t>
    </dgm:pt>
    <dgm:pt modelId="{B596E0A4-A990-4D13-8585-5E5D2F0CB4F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ПРЕЛЮДИИ, НОКТЮРНЫ 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111523E-337F-407C-A807-6B98917FE50E}" type="parTrans" cxnId="{57C21FE5-4B95-439B-89BA-A8E0F7AC0214}">
      <dgm:prSet/>
      <dgm:spPr/>
      <dgm:t>
        <a:bodyPr/>
        <a:lstStyle/>
        <a:p>
          <a:endParaRPr lang="ru-RU"/>
        </a:p>
      </dgm:t>
    </dgm:pt>
    <dgm:pt modelId="{BC989906-460E-4D63-B7AB-01A42931C30F}" type="sibTrans" cxnId="{57C21FE5-4B95-439B-89BA-A8E0F7AC0214}">
      <dgm:prSet/>
      <dgm:spPr/>
      <dgm:t>
        <a:bodyPr/>
        <a:lstStyle/>
        <a:p>
          <a:endParaRPr lang="ru-RU"/>
        </a:p>
      </dgm:t>
    </dgm:pt>
    <dgm:pt modelId="{4AA99144-21AD-4BC0-A0D0-375638840CFB}" type="pres">
      <dgm:prSet presAssocID="{4D48F993-A5B9-44E3-855F-CBEA228651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113EA5-F09B-4341-9E6B-250FFA50E986}" type="pres">
      <dgm:prSet presAssocID="{499106F6-EA69-493A-BFF6-6FC2E38D35B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F08DA-8FEA-421E-8132-7B4B2C26821D}" type="pres">
      <dgm:prSet presAssocID="{C8300767-F218-437E-95B4-E174FD0BC26E}" presName="sibTrans" presStyleCnt="0"/>
      <dgm:spPr/>
    </dgm:pt>
    <dgm:pt modelId="{A55DE573-67F7-4208-8072-05372DEE1184}" type="pres">
      <dgm:prSet presAssocID="{D111DECD-6C47-4A0F-B0A3-237D0AD7723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14A5-203E-4CD5-9726-165F8C6AD52A}" type="pres">
      <dgm:prSet presAssocID="{9A353C7E-4DCF-431C-8E3F-13DC9A7091F8}" presName="sibTrans" presStyleCnt="0"/>
      <dgm:spPr/>
    </dgm:pt>
    <dgm:pt modelId="{AF5F0A6F-25BF-42A7-9FD7-35C3670D74D5}" type="pres">
      <dgm:prSet presAssocID="{76E4435A-D4B0-4319-914F-8444DD571BD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D9A51-A0D8-48BB-8875-8B4D44907E24}" type="pres">
      <dgm:prSet presAssocID="{E0418EF4-1AB8-4F29-9EF6-5E77D00305CC}" presName="sibTrans" presStyleCnt="0"/>
      <dgm:spPr/>
    </dgm:pt>
    <dgm:pt modelId="{FE92000D-FDED-40A5-B2C7-78DF2B39EED1}" type="pres">
      <dgm:prSet presAssocID="{82030594-F6F4-4D15-BA43-E00C3FBD29C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9B70B-E02A-4512-B03B-EA4C34F560F9}" type="pres">
      <dgm:prSet presAssocID="{A3F52AF0-C3EB-46A4-B360-71DD34CD4669}" presName="sibTrans" presStyleCnt="0"/>
      <dgm:spPr/>
    </dgm:pt>
    <dgm:pt modelId="{2894D0C5-7E52-4408-BE2F-9F40495D729F}" type="pres">
      <dgm:prSet presAssocID="{6453606F-6DED-4A66-8A15-B47D04B72DF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1D899-EA2B-447A-85EB-958741EA948E}" type="pres">
      <dgm:prSet presAssocID="{D938079E-7602-4F40-AB38-D63909EFD946}" presName="sibTrans" presStyleCnt="0"/>
      <dgm:spPr/>
    </dgm:pt>
    <dgm:pt modelId="{0E4F2C8E-9897-4B70-B340-C8D5DED2CE37}" type="pres">
      <dgm:prSet presAssocID="{B596E0A4-A990-4D13-8585-5E5D2F0CB4F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21FE5-4B95-439B-89BA-A8E0F7AC0214}" srcId="{4D48F993-A5B9-44E3-855F-CBEA228651DA}" destId="{B596E0A4-A990-4D13-8585-5E5D2F0CB4F3}" srcOrd="5" destOrd="0" parTransId="{2111523E-337F-407C-A807-6B98917FE50E}" sibTransId="{BC989906-460E-4D63-B7AB-01A42931C30F}"/>
    <dgm:cxn modelId="{44CC138C-9034-4B81-A526-BEA379D43FAA}" srcId="{4D48F993-A5B9-44E3-855F-CBEA228651DA}" destId="{D111DECD-6C47-4A0F-B0A3-237D0AD77237}" srcOrd="1" destOrd="0" parTransId="{C32A71F8-6624-44CB-8AFE-C25CCB586EA7}" sibTransId="{9A353C7E-4DCF-431C-8E3F-13DC9A7091F8}"/>
    <dgm:cxn modelId="{49069513-B67B-4A87-A430-5C5FC49167C8}" srcId="{4D48F993-A5B9-44E3-855F-CBEA228651DA}" destId="{6453606F-6DED-4A66-8A15-B47D04B72DFB}" srcOrd="4" destOrd="0" parTransId="{E2898FD9-147C-470A-B6E0-59F410AA8BDF}" sibTransId="{D938079E-7602-4F40-AB38-D63909EFD946}"/>
    <dgm:cxn modelId="{641C8034-B264-4510-85CE-12E50F7639DB}" type="presOf" srcId="{499106F6-EA69-493A-BFF6-6FC2E38D35B3}" destId="{29113EA5-F09B-4341-9E6B-250FFA50E986}" srcOrd="0" destOrd="0" presId="urn:microsoft.com/office/officeart/2005/8/layout/default"/>
    <dgm:cxn modelId="{EA75CCBD-D65D-418A-A564-A5EB8EE4EBB4}" srcId="{4D48F993-A5B9-44E3-855F-CBEA228651DA}" destId="{82030594-F6F4-4D15-BA43-E00C3FBD29C1}" srcOrd="3" destOrd="0" parTransId="{436B62D2-30C4-4771-95CC-1560B5FE2818}" sibTransId="{A3F52AF0-C3EB-46A4-B360-71DD34CD4669}"/>
    <dgm:cxn modelId="{706C6F8F-5459-49EA-A444-61A027B3500A}" srcId="{4D48F993-A5B9-44E3-855F-CBEA228651DA}" destId="{76E4435A-D4B0-4319-914F-8444DD571BD9}" srcOrd="2" destOrd="0" parTransId="{54400262-E298-4131-8CC7-86B440F9422E}" sibTransId="{E0418EF4-1AB8-4F29-9EF6-5E77D00305CC}"/>
    <dgm:cxn modelId="{2B8D21AE-7179-4641-A2BF-00A67C17180C}" type="presOf" srcId="{4D48F993-A5B9-44E3-855F-CBEA228651DA}" destId="{4AA99144-21AD-4BC0-A0D0-375638840CFB}" srcOrd="0" destOrd="0" presId="urn:microsoft.com/office/officeart/2005/8/layout/default"/>
    <dgm:cxn modelId="{7CBB5A91-E69F-486C-A35D-219E6C88FCF6}" srcId="{4D48F993-A5B9-44E3-855F-CBEA228651DA}" destId="{499106F6-EA69-493A-BFF6-6FC2E38D35B3}" srcOrd="0" destOrd="0" parTransId="{901D3C7E-526C-4070-B0B1-E26098E7456C}" sibTransId="{C8300767-F218-437E-95B4-E174FD0BC26E}"/>
    <dgm:cxn modelId="{DB32E78B-E8C6-47F5-97DD-01AA4533713A}" type="presOf" srcId="{76E4435A-D4B0-4319-914F-8444DD571BD9}" destId="{AF5F0A6F-25BF-42A7-9FD7-35C3670D74D5}" srcOrd="0" destOrd="0" presId="urn:microsoft.com/office/officeart/2005/8/layout/default"/>
    <dgm:cxn modelId="{08B22F56-A48C-4851-A6A3-92E26B2C1C86}" type="presOf" srcId="{B596E0A4-A990-4D13-8585-5E5D2F0CB4F3}" destId="{0E4F2C8E-9897-4B70-B340-C8D5DED2CE37}" srcOrd="0" destOrd="0" presId="urn:microsoft.com/office/officeart/2005/8/layout/default"/>
    <dgm:cxn modelId="{03C574BC-C4D5-4EB4-B12D-3787C6FFA233}" type="presOf" srcId="{82030594-F6F4-4D15-BA43-E00C3FBD29C1}" destId="{FE92000D-FDED-40A5-B2C7-78DF2B39EED1}" srcOrd="0" destOrd="0" presId="urn:microsoft.com/office/officeart/2005/8/layout/default"/>
    <dgm:cxn modelId="{1C830C62-E83F-425D-B170-7ECBB53731E0}" type="presOf" srcId="{D111DECD-6C47-4A0F-B0A3-237D0AD77237}" destId="{A55DE573-67F7-4208-8072-05372DEE1184}" srcOrd="0" destOrd="0" presId="urn:microsoft.com/office/officeart/2005/8/layout/default"/>
    <dgm:cxn modelId="{C645EE95-52A7-4616-BE88-5A1565ACAAEA}" type="presOf" srcId="{6453606F-6DED-4A66-8A15-B47D04B72DFB}" destId="{2894D0C5-7E52-4408-BE2F-9F40495D729F}" srcOrd="0" destOrd="0" presId="urn:microsoft.com/office/officeart/2005/8/layout/default"/>
    <dgm:cxn modelId="{4C0203D6-0C59-4805-AA09-BE414253594A}" type="presParOf" srcId="{4AA99144-21AD-4BC0-A0D0-375638840CFB}" destId="{29113EA5-F09B-4341-9E6B-250FFA50E986}" srcOrd="0" destOrd="0" presId="urn:microsoft.com/office/officeart/2005/8/layout/default"/>
    <dgm:cxn modelId="{095D21BB-0D30-42AD-BE83-EC23E0D3378C}" type="presParOf" srcId="{4AA99144-21AD-4BC0-A0D0-375638840CFB}" destId="{135F08DA-8FEA-421E-8132-7B4B2C26821D}" srcOrd="1" destOrd="0" presId="urn:microsoft.com/office/officeart/2005/8/layout/default"/>
    <dgm:cxn modelId="{8FE9D57E-78F4-4121-8200-C91AEBDF2221}" type="presParOf" srcId="{4AA99144-21AD-4BC0-A0D0-375638840CFB}" destId="{A55DE573-67F7-4208-8072-05372DEE1184}" srcOrd="2" destOrd="0" presId="urn:microsoft.com/office/officeart/2005/8/layout/default"/>
    <dgm:cxn modelId="{BAF3045C-D96A-4F5C-B495-FFA788E1B036}" type="presParOf" srcId="{4AA99144-21AD-4BC0-A0D0-375638840CFB}" destId="{2D6B14A5-203E-4CD5-9726-165F8C6AD52A}" srcOrd="3" destOrd="0" presId="urn:microsoft.com/office/officeart/2005/8/layout/default"/>
    <dgm:cxn modelId="{4A041DF6-F2DB-41D6-B6A7-95B3399F9748}" type="presParOf" srcId="{4AA99144-21AD-4BC0-A0D0-375638840CFB}" destId="{AF5F0A6F-25BF-42A7-9FD7-35C3670D74D5}" srcOrd="4" destOrd="0" presId="urn:microsoft.com/office/officeart/2005/8/layout/default"/>
    <dgm:cxn modelId="{91EA96D7-7A3D-41C8-B86A-DE44794766A9}" type="presParOf" srcId="{4AA99144-21AD-4BC0-A0D0-375638840CFB}" destId="{56DD9A51-A0D8-48BB-8875-8B4D44907E24}" srcOrd="5" destOrd="0" presId="urn:microsoft.com/office/officeart/2005/8/layout/default"/>
    <dgm:cxn modelId="{0E0EB636-C5F0-43BC-BE03-DBFE0409EB72}" type="presParOf" srcId="{4AA99144-21AD-4BC0-A0D0-375638840CFB}" destId="{FE92000D-FDED-40A5-B2C7-78DF2B39EED1}" srcOrd="6" destOrd="0" presId="urn:microsoft.com/office/officeart/2005/8/layout/default"/>
    <dgm:cxn modelId="{F2329AE3-57BE-43D3-AF99-3BA2A0F7A259}" type="presParOf" srcId="{4AA99144-21AD-4BC0-A0D0-375638840CFB}" destId="{1989B70B-E02A-4512-B03B-EA4C34F560F9}" srcOrd="7" destOrd="0" presId="urn:microsoft.com/office/officeart/2005/8/layout/default"/>
    <dgm:cxn modelId="{2ACF38FE-B7B3-4761-963B-7028D62C72A0}" type="presParOf" srcId="{4AA99144-21AD-4BC0-A0D0-375638840CFB}" destId="{2894D0C5-7E52-4408-BE2F-9F40495D729F}" srcOrd="8" destOrd="0" presId="urn:microsoft.com/office/officeart/2005/8/layout/default"/>
    <dgm:cxn modelId="{9A2E90C9-51CC-45AB-9713-4636533C2091}" type="presParOf" srcId="{4AA99144-21AD-4BC0-A0D0-375638840CFB}" destId="{B4E1D899-EA2B-447A-85EB-958741EA948E}" srcOrd="9" destOrd="0" presId="urn:microsoft.com/office/officeart/2005/8/layout/default"/>
    <dgm:cxn modelId="{142989D7-0524-4656-9B56-BD011A5B9A41}" type="presParOf" srcId="{4AA99144-21AD-4BC0-A0D0-375638840CFB}" destId="{0E4F2C8E-9897-4B70-B340-C8D5DED2CE3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48F993-A5B9-44E3-855F-CBEA228651DA}" type="doc">
      <dgm:prSet loTypeId="urn:microsoft.com/office/officeart/2005/8/layout/default" loCatId="list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99106F6-EA69-493A-BFF6-6FC2E38D35B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ТОНАЛЬНОСТИ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01D3C7E-526C-4070-B0B1-E26098E7456C}" type="parTrans" cxnId="{7CBB5A91-E69F-486C-A35D-219E6C88FCF6}">
      <dgm:prSet/>
      <dgm:spPr/>
      <dgm:t>
        <a:bodyPr/>
        <a:lstStyle/>
        <a:p>
          <a:endParaRPr lang="ru-RU"/>
        </a:p>
      </dgm:t>
    </dgm:pt>
    <dgm:pt modelId="{C8300767-F218-437E-95B4-E174FD0BC26E}" type="sibTrans" cxnId="{7CBB5A91-E69F-486C-A35D-219E6C88FCF6}">
      <dgm:prSet/>
      <dgm:spPr/>
      <dgm:t>
        <a:bodyPr/>
        <a:lstStyle/>
        <a:p>
          <a:endParaRPr lang="ru-RU"/>
        </a:p>
      </dgm:t>
    </dgm:pt>
    <dgm:pt modelId="{D111DECD-6C47-4A0F-B0A3-237D0AD7723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ЛАДЕ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32A71F8-6624-44CB-8AFE-C25CCB586EA7}" type="parTrans" cxnId="{44CC138C-9034-4B81-A526-BEA379D43FAA}">
      <dgm:prSet/>
      <dgm:spPr/>
      <dgm:t>
        <a:bodyPr/>
        <a:lstStyle/>
        <a:p>
          <a:endParaRPr lang="ru-RU"/>
        </a:p>
      </dgm:t>
    </dgm:pt>
    <dgm:pt modelId="{9A353C7E-4DCF-431C-8E3F-13DC9A7091F8}" type="sibTrans" cxnId="{44CC138C-9034-4B81-A526-BEA379D43FAA}">
      <dgm:prSet/>
      <dgm:spPr/>
      <dgm:t>
        <a:bodyPr/>
        <a:lstStyle/>
        <a:p>
          <a:endParaRPr lang="ru-RU"/>
        </a:p>
      </dgm:t>
    </dgm:pt>
    <dgm:pt modelId="{76E4435A-D4B0-4319-914F-8444DD571BD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РЕГИСТРЕ 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4400262-E298-4131-8CC7-86B440F9422E}" type="parTrans" cxnId="{706C6F8F-5459-49EA-A444-61A027B3500A}">
      <dgm:prSet/>
      <dgm:spPr/>
      <dgm:t>
        <a:bodyPr/>
        <a:lstStyle/>
        <a:p>
          <a:endParaRPr lang="ru-RU"/>
        </a:p>
      </dgm:t>
    </dgm:pt>
    <dgm:pt modelId="{E0418EF4-1AB8-4F29-9EF6-5E77D00305CC}" type="sibTrans" cxnId="{706C6F8F-5459-49EA-A444-61A027B3500A}">
      <dgm:prSet/>
      <dgm:spPr/>
      <dgm:t>
        <a:bodyPr/>
        <a:lstStyle/>
        <a:p>
          <a:endParaRPr lang="ru-RU"/>
        </a:p>
      </dgm:t>
    </dgm:pt>
    <dgm:pt modelId="{82030594-F6F4-4D15-BA43-E00C3FBD29C1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ТЕМБРЕ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36B62D2-30C4-4771-95CC-1560B5FE2818}" type="parTrans" cxnId="{EA75CCBD-D65D-418A-A564-A5EB8EE4EBB4}">
      <dgm:prSet/>
      <dgm:spPr/>
      <dgm:t>
        <a:bodyPr/>
        <a:lstStyle/>
        <a:p>
          <a:endParaRPr lang="ru-RU"/>
        </a:p>
      </dgm:t>
    </dgm:pt>
    <dgm:pt modelId="{A3F52AF0-C3EB-46A4-B360-71DD34CD4669}" type="sibTrans" cxnId="{EA75CCBD-D65D-418A-A564-A5EB8EE4EBB4}">
      <dgm:prSet/>
      <dgm:spPr/>
      <dgm:t>
        <a:bodyPr/>
        <a:lstStyle/>
        <a:p>
          <a:endParaRPr lang="ru-RU"/>
        </a:p>
      </dgm:t>
    </dgm:pt>
    <dgm:pt modelId="{6453606F-6DED-4A66-8A15-B47D04B72DFB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ТЕМПЕ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2898FD9-147C-470A-B6E0-59F410AA8BDF}" type="parTrans" cxnId="{49069513-B67B-4A87-A430-5C5FC49167C8}">
      <dgm:prSet/>
      <dgm:spPr/>
      <dgm:t>
        <a:bodyPr/>
        <a:lstStyle/>
        <a:p>
          <a:endParaRPr lang="ru-RU"/>
        </a:p>
      </dgm:t>
    </dgm:pt>
    <dgm:pt modelId="{D938079E-7602-4F40-AB38-D63909EFD946}" type="sibTrans" cxnId="{49069513-B67B-4A87-A430-5C5FC49167C8}">
      <dgm:prSet/>
      <dgm:spPr/>
      <dgm:t>
        <a:bodyPr/>
        <a:lstStyle/>
        <a:p>
          <a:endParaRPr lang="ru-RU"/>
        </a:p>
      </dgm:t>
    </dgm:pt>
    <dgm:pt modelId="{B596E0A4-A990-4D13-8585-5E5D2F0CB4F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ФАКТУРЕ 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111523E-337F-407C-A807-6B98917FE50E}" type="parTrans" cxnId="{57C21FE5-4B95-439B-89BA-A8E0F7AC0214}">
      <dgm:prSet/>
      <dgm:spPr/>
      <dgm:t>
        <a:bodyPr/>
        <a:lstStyle/>
        <a:p>
          <a:endParaRPr lang="ru-RU"/>
        </a:p>
      </dgm:t>
    </dgm:pt>
    <dgm:pt modelId="{BC989906-460E-4D63-B7AB-01A42931C30F}" type="sibTrans" cxnId="{57C21FE5-4B95-439B-89BA-A8E0F7AC0214}">
      <dgm:prSet/>
      <dgm:spPr/>
      <dgm:t>
        <a:bodyPr/>
        <a:lstStyle/>
        <a:p>
          <a:endParaRPr lang="ru-RU"/>
        </a:p>
      </dgm:t>
    </dgm:pt>
    <dgm:pt modelId="{4AA99144-21AD-4BC0-A0D0-375638840CFB}" type="pres">
      <dgm:prSet presAssocID="{4D48F993-A5B9-44E3-855F-CBEA228651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113EA5-F09B-4341-9E6B-250FFA50E986}" type="pres">
      <dgm:prSet presAssocID="{499106F6-EA69-493A-BFF6-6FC2E38D35B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F08DA-8FEA-421E-8132-7B4B2C26821D}" type="pres">
      <dgm:prSet presAssocID="{C8300767-F218-437E-95B4-E174FD0BC26E}" presName="sibTrans" presStyleCnt="0"/>
      <dgm:spPr/>
    </dgm:pt>
    <dgm:pt modelId="{A55DE573-67F7-4208-8072-05372DEE1184}" type="pres">
      <dgm:prSet presAssocID="{D111DECD-6C47-4A0F-B0A3-237D0AD7723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14A5-203E-4CD5-9726-165F8C6AD52A}" type="pres">
      <dgm:prSet presAssocID="{9A353C7E-4DCF-431C-8E3F-13DC9A7091F8}" presName="sibTrans" presStyleCnt="0"/>
      <dgm:spPr/>
    </dgm:pt>
    <dgm:pt modelId="{AF5F0A6F-25BF-42A7-9FD7-35C3670D74D5}" type="pres">
      <dgm:prSet presAssocID="{76E4435A-D4B0-4319-914F-8444DD571BD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D9A51-A0D8-48BB-8875-8B4D44907E24}" type="pres">
      <dgm:prSet presAssocID="{E0418EF4-1AB8-4F29-9EF6-5E77D00305CC}" presName="sibTrans" presStyleCnt="0"/>
      <dgm:spPr/>
    </dgm:pt>
    <dgm:pt modelId="{FE92000D-FDED-40A5-B2C7-78DF2B39EED1}" type="pres">
      <dgm:prSet presAssocID="{82030594-F6F4-4D15-BA43-E00C3FBD29C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9B70B-E02A-4512-B03B-EA4C34F560F9}" type="pres">
      <dgm:prSet presAssocID="{A3F52AF0-C3EB-46A4-B360-71DD34CD4669}" presName="sibTrans" presStyleCnt="0"/>
      <dgm:spPr/>
    </dgm:pt>
    <dgm:pt modelId="{2894D0C5-7E52-4408-BE2F-9F40495D729F}" type="pres">
      <dgm:prSet presAssocID="{6453606F-6DED-4A66-8A15-B47D04B72DF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1D899-EA2B-447A-85EB-958741EA948E}" type="pres">
      <dgm:prSet presAssocID="{D938079E-7602-4F40-AB38-D63909EFD946}" presName="sibTrans" presStyleCnt="0"/>
      <dgm:spPr/>
    </dgm:pt>
    <dgm:pt modelId="{0E4F2C8E-9897-4B70-B340-C8D5DED2CE37}" type="pres">
      <dgm:prSet presAssocID="{B596E0A4-A990-4D13-8585-5E5D2F0CB4F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21FE5-4B95-439B-89BA-A8E0F7AC0214}" srcId="{4D48F993-A5B9-44E3-855F-CBEA228651DA}" destId="{B596E0A4-A990-4D13-8585-5E5D2F0CB4F3}" srcOrd="5" destOrd="0" parTransId="{2111523E-337F-407C-A807-6B98917FE50E}" sibTransId="{BC989906-460E-4D63-B7AB-01A42931C30F}"/>
    <dgm:cxn modelId="{CFB4E444-30A2-4DB4-96FC-6BAD628EE1E2}" type="presOf" srcId="{82030594-F6F4-4D15-BA43-E00C3FBD29C1}" destId="{FE92000D-FDED-40A5-B2C7-78DF2B39EED1}" srcOrd="0" destOrd="0" presId="urn:microsoft.com/office/officeart/2005/8/layout/default"/>
    <dgm:cxn modelId="{30E3E27E-3ABC-4D72-BC87-15F97DF08CDE}" type="presOf" srcId="{6453606F-6DED-4A66-8A15-B47D04B72DFB}" destId="{2894D0C5-7E52-4408-BE2F-9F40495D729F}" srcOrd="0" destOrd="0" presId="urn:microsoft.com/office/officeart/2005/8/layout/default"/>
    <dgm:cxn modelId="{44CC138C-9034-4B81-A526-BEA379D43FAA}" srcId="{4D48F993-A5B9-44E3-855F-CBEA228651DA}" destId="{D111DECD-6C47-4A0F-B0A3-237D0AD77237}" srcOrd="1" destOrd="0" parTransId="{C32A71F8-6624-44CB-8AFE-C25CCB586EA7}" sibTransId="{9A353C7E-4DCF-431C-8E3F-13DC9A7091F8}"/>
    <dgm:cxn modelId="{49069513-B67B-4A87-A430-5C5FC49167C8}" srcId="{4D48F993-A5B9-44E3-855F-CBEA228651DA}" destId="{6453606F-6DED-4A66-8A15-B47D04B72DFB}" srcOrd="4" destOrd="0" parTransId="{E2898FD9-147C-470A-B6E0-59F410AA8BDF}" sibTransId="{D938079E-7602-4F40-AB38-D63909EFD946}"/>
    <dgm:cxn modelId="{EA75CCBD-D65D-418A-A564-A5EB8EE4EBB4}" srcId="{4D48F993-A5B9-44E3-855F-CBEA228651DA}" destId="{82030594-F6F4-4D15-BA43-E00C3FBD29C1}" srcOrd="3" destOrd="0" parTransId="{436B62D2-30C4-4771-95CC-1560B5FE2818}" sibTransId="{A3F52AF0-C3EB-46A4-B360-71DD34CD4669}"/>
    <dgm:cxn modelId="{961591D3-8C53-4D14-9C20-3EA46725B21C}" type="presOf" srcId="{76E4435A-D4B0-4319-914F-8444DD571BD9}" destId="{AF5F0A6F-25BF-42A7-9FD7-35C3670D74D5}" srcOrd="0" destOrd="0" presId="urn:microsoft.com/office/officeart/2005/8/layout/default"/>
    <dgm:cxn modelId="{706C6F8F-5459-49EA-A444-61A027B3500A}" srcId="{4D48F993-A5B9-44E3-855F-CBEA228651DA}" destId="{76E4435A-D4B0-4319-914F-8444DD571BD9}" srcOrd="2" destOrd="0" parTransId="{54400262-E298-4131-8CC7-86B440F9422E}" sibTransId="{E0418EF4-1AB8-4F29-9EF6-5E77D00305CC}"/>
    <dgm:cxn modelId="{02647AA5-9107-4A8F-B26D-F9A1D9663E82}" type="presOf" srcId="{D111DECD-6C47-4A0F-B0A3-237D0AD77237}" destId="{A55DE573-67F7-4208-8072-05372DEE1184}" srcOrd="0" destOrd="0" presId="urn:microsoft.com/office/officeart/2005/8/layout/default"/>
    <dgm:cxn modelId="{0E5DF822-0662-46D1-9683-2FD79914C537}" type="presOf" srcId="{499106F6-EA69-493A-BFF6-6FC2E38D35B3}" destId="{29113EA5-F09B-4341-9E6B-250FFA50E986}" srcOrd="0" destOrd="0" presId="urn:microsoft.com/office/officeart/2005/8/layout/default"/>
    <dgm:cxn modelId="{03B9FB2F-708A-47DC-9F10-A157C43CBF7C}" type="presOf" srcId="{B596E0A4-A990-4D13-8585-5E5D2F0CB4F3}" destId="{0E4F2C8E-9897-4B70-B340-C8D5DED2CE37}" srcOrd="0" destOrd="0" presId="urn:microsoft.com/office/officeart/2005/8/layout/default"/>
    <dgm:cxn modelId="{7CBB5A91-E69F-486C-A35D-219E6C88FCF6}" srcId="{4D48F993-A5B9-44E3-855F-CBEA228651DA}" destId="{499106F6-EA69-493A-BFF6-6FC2E38D35B3}" srcOrd="0" destOrd="0" parTransId="{901D3C7E-526C-4070-B0B1-E26098E7456C}" sibTransId="{C8300767-F218-437E-95B4-E174FD0BC26E}"/>
    <dgm:cxn modelId="{F1611F88-D9AF-4B34-BB63-308C27E8EA16}" type="presOf" srcId="{4D48F993-A5B9-44E3-855F-CBEA228651DA}" destId="{4AA99144-21AD-4BC0-A0D0-375638840CFB}" srcOrd="0" destOrd="0" presId="urn:microsoft.com/office/officeart/2005/8/layout/default"/>
    <dgm:cxn modelId="{6A6E74DC-66C1-4EEA-A3E3-3319AA92F54B}" type="presParOf" srcId="{4AA99144-21AD-4BC0-A0D0-375638840CFB}" destId="{29113EA5-F09B-4341-9E6B-250FFA50E986}" srcOrd="0" destOrd="0" presId="urn:microsoft.com/office/officeart/2005/8/layout/default"/>
    <dgm:cxn modelId="{DB6E8198-7395-4E81-8E7D-235925AB8251}" type="presParOf" srcId="{4AA99144-21AD-4BC0-A0D0-375638840CFB}" destId="{135F08DA-8FEA-421E-8132-7B4B2C26821D}" srcOrd="1" destOrd="0" presId="urn:microsoft.com/office/officeart/2005/8/layout/default"/>
    <dgm:cxn modelId="{7F5E5A46-EEF1-4F4F-86E7-E663A5D9EBC0}" type="presParOf" srcId="{4AA99144-21AD-4BC0-A0D0-375638840CFB}" destId="{A55DE573-67F7-4208-8072-05372DEE1184}" srcOrd="2" destOrd="0" presId="urn:microsoft.com/office/officeart/2005/8/layout/default"/>
    <dgm:cxn modelId="{3A7FDF1A-1682-4938-B3FC-1602F62D20F5}" type="presParOf" srcId="{4AA99144-21AD-4BC0-A0D0-375638840CFB}" destId="{2D6B14A5-203E-4CD5-9726-165F8C6AD52A}" srcOrd="3" destOrd="0" presId="urn:microsoft.com/office/officeart/2005/8/layout/default"/>
    <dgm:cxn modelId="{DF30CC02-D023-443E-915A-ED812B359E95}" type="presParOf" srcId="{4AA99144-21AD-4BC0-A0D0-375638840CFB}" destId="{AF5F0A6F-25BF-42A7-9FD7-35C3670D74D5}" srcOrd="4" destOrd="0" presId="urn:microsoft.com/office/officeart/2005/8/layout/default"/>
    <dgm:cxn modelId="{1F5DE209-1067-4CB7-8B07-B940F82533E7}" type="presParOf" srcId="{4AA99144-21AD-4BC0-A0D0-375638840CFB}" destId="{56DD9A51-A0D8-48BB-8875-8B4D44907E24}" srcOrd="5" destOrd="0" presId="urn:microsoft.com/office/officeart/2005/8/layout/default"/>
    <dgm:cxn modelId="{BB781CCB-0316-41A8-8D93-6A689767B5D2}" type="presParOf" srcId="{4AA99144-21AD-4BC0-A0D0-375638840CFB}" destId="{FE92000D-FDED-40A5-B2C7-78DF2B39EED1}" srcOrd="6" destOrd="0" presId="urn:microsoft.com/office/officeart/2005/8/layout/default"/>
    <dgm:cxn modelId="{BAAFEB0D-4BC6-4BA6-989E-3B08059DBE5C}" type="presParOf" srcId="{4AA99144-21AD-4BC0-A0D0-375638840CFB}" destId="{1989B70B-E02A-4512-B03B-EA4C34F560F9}" srcOrd="7" destOrd="0" presId="urn:microsoft.com/office/officeart/2005/8/layout/default"/>
    <dgm:cxn modelId="{F9B02393-076E-4744-8061-5B9512083F57}" type="presParOf" srcId="{4AA99144-21AD-4BC0-A0D0-375638840CFB}" destId="{2894D0C5-7E52-4408-BE2F-9F40495D729F}" srcOrd="8" destOrd="0" presId="urn:microsoft.com/office/officeart/2005/8/layout/default"/>
    <dgm:cxn modelId="{162FE447-CE8E-4590-9F1D-4ACF43F5CAC9}" type="presParOf" srcId="{4AA99144-21AD-4BC0-A0D0-375638840CFB}" destId="{B4E1D899-EA2B-447A-85EB-958741EA948E}" srcOrd="9" destOrd="0" presId="urn:microsoft.com/office/officeart/2005/8/layout/default"/>
    <dgm:cxn modelId="{676DC5B8-C465-4801-B865-AFBAA40FA999}" type="presParOf" srcId="{4AA99144-21AD-4BC0-A0D0-375638840CFB}" destId="{0E4F2C8E-9897-4B70-B340-C8D5DED2CE37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EB54DE-882F-4A81-9E4F-AE964367D975}">
      <dsp:nvSpPr>
        <dsp:cNvPr id="0" name=""/>
        <dsp:cNvSpPr/>
      </dsp:nvSpPr>
      <dsp:spPr>
        <a:xfrm>
          <a:off x="3214673" y="2025286"/>
          <a:ext cx="1933924" cy="19339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ПРИНЦИПЫ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14673" y="2025286"/>
        <a:ext cx="1933924" cy="1933924"/>
      </dsp:txXfrm>
    </dsp:sp>
    <dsp:sp modelId="{2532AB9F-FD44-48F8-9BBD-63459E2A9AAB}">
      <dsp:nvSpPr>
        <dsp:cNvPr id="0" name=""/>
        <dsp:cNvSpPr/>
      </dsp:nvSpPr>
      <dsp:spPr>
        <a:xfrm rot="11700000">
          <a:off x="1752586" y="2258547"/>
          <a:ext cx="1438667" cy="551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F8ABAF2-0403-43FF-B761-8DEFA6274DBF}">
      <dsp:nvSpPr>
        <dsp:cNvPr id="0" name=""/>
        <dsp:cNvSpPr/>
      </dsp:nvSpPr>
      <dsp:spPr>
        <a:xfrm>
          <a:off x="858482" y="1613062"/>
          <a:ext cx="1837228" cy="1469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ПОВТОРЕНИЕ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8482" y="1613062"/>
        <a:ext cx="1837228" cy="1469782"/>
      </dsp:txXfrm>
    </dsp:sp>
    <dsp:sp modelId="{0BE27852-E806-4A3C-96F2-91414857A061}">
      <dsp:nvSpPr>
        <dsp:cNvPr id="0" name=""/>
        <dsp:cNvSpPr/>
      </dsp:nvSpPr>
      <dsp:spPr>
        <a:xfrm rot="14700000">
          <a:off x="2714255" y="1112473"/>
          <a:ext cx="1438667" cy="551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9CAF08-7D8A-498E-B886-145D4311B9DC}">
      <dsp:nvSpPr>
        <dsp:cNvPr id="0" name=""/>
        <dsp:cNvSpPr/>
      </dsp:nvSpPr>
      <dsp:spPr>
        <a:xfrm>
          <a:off x="2210971" y="1228"/>
          <a:ext cx="1837228" cy="1469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ВАРЬИРОВАНИЕ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10971" y="1228"/>
        <a:ext cx="1837228" cy="1469782"/>
      </dsp:txXfrm>
    </dsp:sp>
    <dsp:sp modelId="{B83EC796-5CED-4FBA-A202-718032FE74EF}">
      <dsp:nvSpPr>
        <dsp:cNvPr id="0" name=""/>
        <dsp:cNvSpPr/>
      </dsp:nvSpPr>
      <dsp:spPr>
        <a:xfrm rot="17700000">
          <a:off x="4210348" y="1112473"/>
          <a:ext cx="1438667" cy="551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E00B01A-AEF7-429C-BA25-1568D2249B3D}">
      <dsp:nvSpPr>
        <dsp:cNvPr id="0" name=""/>
        <dsp:cNvSpPr/>
      </dsp:nvSpPr>
      <dsp:spPr>
        <a:xfrm>
          <a:off x="4315071" y="1228"/>
          <a:ext cx="1837228" cy="1469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КОНТРАСТ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15071" y="1228"/>
        <a:ext cx="1837228" cy="1469782"/>
      </dsp:txXfrm>
    </dsp:sp>
    <dsp:sp modelId="{3F2C9B68-37AF-4422-9FFB-7E9696DABEE7}">
      <dsp:nvSpPr>
        <dsp:cNvPr id="0" name=""/>
        <dsp:cNvSpPr/>
      </dsp:nvSpPr>
      <dsp:spPr>
        <a:xfrm rot="20700000">
          <a:off x="5172018" y="2258547"/>
          <a:ext cx="1438667" cy="55116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C6DC36F-1940-4589-83A7-48CD894713F8}">
      <dsp:nvSpPr>
        <dsp:cNvPr id="0" name=""/>
        <dsp:cNvSpPr/>
      </dsp:nvSpPr>
      <dsp:spPr>
        <a:xfrm>
          <a:off x="5667560" y="1613062"/>
          <a:ext cx="1837228" cy="1469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РАЗВИТИЕ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67560" y="1613062"/>
        <a:ext cx="1837228" cy="146978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EB54DE-882F-4A81-9E4F-AE964367D975}">
      <dsp:nvSpPr>
        <dsp:cNvPr id="0" name=""/>
        <dsp:cNvSpPr/>
      </dsp:nvSpPr>
      <dsp:spPr>
        <a:xfrm>
          <a:off x="3274212" y="2216943"/>
          <a:ext cx="1814846" cy="18148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ФУНКЦИИ 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74212" y="2216943"/>
        <a:ext cx="1814846" cy="1814846"/>
      </dsp:txXfrm>
    </dsp:sp>
    <dsp:sp modelId="{2532AB9F-FD44-48F8-9BBD-63459E2A9AAB}">
      <dsp:nvSpPr>
        <dsp:cNvPr id="0" name=""/>
        <dsp:cNvSpPr/>
      </dsp:nvSpPr>
      <dsp:spPr>
        <a:xfrm rot="10800000">
          <a:off x="1431482" y="2865750"/>
          <a:ext cx="1741379" cy="51723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8ABAF2-0403-43FF-B761-8DEFA6274DBF}">
      <dsp:nvSpPr>
        <dsp:cNvPr id="0" name=""/>
        <dsp:cNvSpPr/>
      </dsp:nvSpPr>
      <dsp:spPr>
        <a:xfrm>
          <a:off x="796286" y="2616209"/>
          <a:ext cx="1270392" cy="10163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ВСТУПЛЕНИЕ 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96286" y="2616209"/>
        <a:ext cx="1270392" cy="1016313"/>
      </dsp:txXfrm>
    </dsp:sp>
    <dsp:sp modelId="{0BE27852-E806-4A3C-96F2-91414857A061}">
      <dsp:nvSpPr>
        <dsp:cNvPr id="0" name=""/>
        <dsp:cNvSpPr/>
      </dsp:nvSpPr>
      <dsp:spPr>
        <a:xfrm rot="12960000">
          <a:off x="1790428" y="1761030"/>
          <a:ext cx="1741379" cy="51723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9CAF08-7D8A-498E-B886-145D4311B9DC}">
      <dsp:nvSpPr>
        <dsp:cNvPr id="0" name=""/>
        <dsp:cNvSpPr/>
      </dsp:nvSpPr>
      <dsp:spPr>
        <a:xfrm>
          <a:off x="1321519" y="999709"/>
          <a:ext cx="1270392" cy="1016313"/>
        </a:xfrm>
        <a:prstGeom prst="roundRect">
          <a:avLst>
            <a:gd name="adj" fmla="val 1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ИЗЛОЖЕНИЕ ТЕМ 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21519" y="999709"/>
        <a:ext cx="1270392" cy="1016313"/>
      </dsp:txXfrm>
    </dsp:sp>
    <dsp:sp modelId="{B83EC796-5CED-4FBA-A202-718032FE74EF}">
      <dsp:nvSpPr>
        <dsp:cNvPr id="0" name=""/>
        <dsp:cNvSpPr/>
      </dsp:nvSpPr>
      <dsp:spPr>
        <a:xfrm rot="15120000">
          <a:off x="2730160" y="1078275"/>
          <a:ext cx="1741379" cy="51723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00B01A-AEF7-429C-BA25-1568D2249B3D}">
      <dsp:nvSpPr>
        <dsp:cNvPr id="0" name=""/>
        <dsp:cNvSpPr/>
      </dsp:nvSpPr>
      <dsp:spPr>
        <a:xfrm>
          <a:off x="2696595" y="658"/>
          <a:ext cx="1270392" cy="1016313"/>
        </a:xfrm>
        <a:prstGeom prst="roundRect">
          <a:avLst>
            <a:gd name="adj" fmla="val 1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СВЯЗУЮЩАЯ ЧАСТЬ 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96595" y="658"/>
        <a:ext cx="1270392" cy="1016313"/>
      </dsp:txXfrm>
    </dsp:sp>
    <dsp:sp modelId="{3F2C9B68-37AF-4422-9FFB-7E9696DABEE7}">
      <dsp:nvSpPr>
        <dsp:cNvPr id="0" name=""/>
        <dsp:cNvSpPr/>
      </dsp:nvSpPr>
      <dsp:spPr>
        <a:xfrm rot="17280000">
          <a:off x="3891732" y="1078275"/>
          <a:ext cx="1741379" cy="51723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6DC36F-1940-4589-83A7-48CD894713F8}">
      <dsp:nvSpPr>
        <dsp:cNvPr id="0" name=""/>
        <dsp:cNvSpPr/>
      </dsp:nvSpPr>
      <dsp:spPr>
        <a:xfrm>
          <a:off x="4396283" y="658"/>
          <a:ext cx="1270392" cy="1016313"/>
        </a:xfrm>
        <a:prstGeom prst="roundRect">
          <a:avLst>
            <a:gd name="adj" fmla="val 1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СЕРЕДИНА 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96283" y="658"/>
        <a:ext cx="1270392" cy="1016313"/>
      </dsp:txXfrm>
    </dsp:sp>
    <dsp:sp modelId="{2F5A77A5-0621-4461-827B-9A927A53A637}">
      <dsp:nvSpPr>
        <dsp:cNvPr id="0" name=""/>
        <dsp:cNvSpPr/>
      </dsp:nvSpPr>
      <dsp:spPr>
        <a:xfrm rot="19440000">
          <a:off x="4831463" y="1761030"/>
          <a:ext cx="1741379" cy="51723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8CA643-4E72-4CEA-B7CE-523D5D995639}">
      <dsp:nvSpPr>
        <dsp:cNvPr id="0" name=""/>
        <dsp:cNvSpPr/>
      </dsp:nvSpPr>
      <dsp:spPr>
        <a:xfrm>
          <a:off x="5771360" y="999709"/>
          <a:ext cx="1270392" cy="1016313"/>
        </a:xfrm>
        <a:prstGeom prst="roundRect">
          <a:avLst>
            <a:gd name="adj" fmla="val 1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РЕПРИЗА 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71360" y="999709"/>
        <a:ext cx="1270392" cy="1016313"/>
      </dsp:txXfrm>
    </dsp:sp>
    <dsp:sp modelId="{0F0559DF-A35F-4F3E-B9E0-8549C518D941}">
      <dsp:nvSpPr>
        <dsp:cNvPr id="0" name=""/>
        <dsp:cNvSpPr/>
      </dsp:nvSpPr>
      <dsp:spPr>
        <a:xfrm>
          <a:off x="5190409" y="2865750"/>
          <a:ext cx="1741379" cy="517231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6A459F-7C52-4583-8F39-C7CF809E206A}">
      <dsp:nvSpPr>
        <dsp:cNvPr id="0" name=""/>
        <dsp:cNvSpPr/>
      </dsp:nvSpPr>
      <dsp:spPr>
        <a:xfrm>
          <a:off x="6296592" y="2616209"/>
          <a:ext cx="1270392" cy="101631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ЗАКЛЮЧЕНИЕ 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96592" y="2616209"/>
        <a:ext cx="1270392" cy="101631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113EA5-F09B-4341-9E6B-250FFA50E986}">
      <dsp:nvSpPr>
        <dsp:cNvPr id="0" name=""/>
        <dsp:cNvSpPr/>
      </dsp:nvSpPr>
      <dsp:spPr>
        <a:xfrm>
          <a:off x="0" y="362290"/>
          <a:ext cx="1935215" cy="11611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ПЬЕСЫ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2290"/>
        <a:ext cx="1935215" cy="1161129"/>
      </dsp:txXfrm>
    </dsp:sp>
    <dsp:sp modelId="{A55DE573-67F7-4208-8072-05372DEE1184}">
      <dsp:nvSpPr>
        <dsp:cNvPr id="0" name=""/>
        <dsp:cNvSpPr/>
      </dsp:nvSpPr>
      <dsp:spPr>
        <a:xfrm>
          <a:off x="2128736" y="362290"/>
          <a:ext cx="1935215" cy="1161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МАРШИ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28736" y="362290"/>
        <a:ext cx="1935215" cy="1161129"/>
      </dsp:txXfrm>
    </dsp:sp>
    <dsp:sp modelId="{AF5F0A6F-25BF-42A7-9FD7-35C3670D74D5}">
      <dsp:nvSpPr>
        <dsp:cNvPr id="0" name=""/>
        <dsp:cNvSpPr/>
      </dsp:nvSpPr>
      <dsp:spPr>
        <a:xfrm>
          <a:off x="4257473" y="362290"/>
          <a:ext cx="1935215" cy="11611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ТАНЦЫ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7473" y="362290"/>
        <a:ext cx="1935215" cy="1161129"/>
      </dsp:txXfrm>
    </dsp:sp>
    <dsp:sp modelId="{FE92000D-FDED-40A5-B2C7-78DF2B39EED1}">
      <dsp:nvSpPr>
        <dsp:cNvPr id="0" name=""/>
        <dsp:cNvSpPr/>
      </dsp:nvSpPr>
      <dsp:spPr>
        <a:xfrm>
          <a:off x="0" y="1716940"/>
          <a:ext cx="1935215" cy="11611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РОМАНСЫ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716940"/>
        <a:ext cx="1935215" cy="1161129"/>
      </dsp:txXfrm>
    </dsp:sp>
    <dsp:sp modelId="{2894D0C5-7E52-4408-BE2F-9F40495D729F}">
      <dsp:nvSpPr>
        <dsp:cNvPr id="0" name=""/>
        <dsp:cNvSpPr/>
      </dsp:nvSpPr>
      <dsp:spPr>
        <a:xfrm>
          <a:off x="2128736" y="1716940"/>
          <a:ext cx="1935215" cy="116112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РАЗДЕЛЫ КРУПНЫХ СОЧИНЕНИЙ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28736" y="1716940"/>
        <a:ext cx="1935215" cy="1161129"/>
      </dsp:txXfrm>
    </dsp:sp>
    <dsp:sp modelId="{0E4F2C8E-9897-4B70-B340-C8D5DED2CE37}">
      <dsp:nvSpPr>
        <dsp:cNvPr id="0" name=""/>
        <dsp:cNvSpPr/>
      </dsp:nvSpPr>
      <dsp:spPr>
        <a:xfrm>
          <a:off x="4257473" y="1716940"/>
          <a:ext cx="1935215" cy="11611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ПРЕЛЮДИИ, НОКТЮРНЫ 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7473" y="1716940"/>
        <a:ext cx="1935215" cy="116112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113EA5-F09B-4341-9E6B-250FFA50E986}">
      <dsp:nvSpPr>
        <dsp:cNvPr id="0" name=""/>
        <dsp:cNvSpPr/>
      </dsp:nvSpPr>
      <dsp:spPr>
        <a:xfrm>
          <a:off x="0" y="362290"/>
          <a:ext cx="1935215" cy="11611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ТОНАЛЬНОСТИ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2290"/>
        <a:ext cx="1935215" cy="1161129"/>
      </dsp:txXfrm>
    </dsp:sp>
    <dsp:sp modelId="{A55DE573-67F7-4208-8072-05372DEE1184}">
      <dsp:nvSpPr>
        <dsp:cNvPr id="0" name=""/>
        <dsp:cNvSpPr/>
      </dsp:nvSpPr>
      <dsp:spPr>
        <a:xfrm>
          <a:off x="2128736" y="362290"/>
          <a:ext cx="1935215" cy="1161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ЛАДЕ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28736" y="362290"/>
        <a:ext cx="1935215" cy="1161129"/>
      </dsp:txXfrm>
    </dsp:sp>
    <dsp:sp modelId="{AF5F0A6F-25BF-42A7-9FD7-35C3670D74D5}">
      <dsp:nvSpPr>
        <dsp:cNvPr id="0" name=""/>
        <dsp:cNvSpPr/>
      </dsp:nvSpPr>
      <dsp:spPr>
        <a:xfrm>
          <a:off x="4257473" y="362290"/>
          <a:ext cx="1935215" cy="11611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РЕГИСТРЕ 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7473" y="362290"/>
        <a:ext cx="1935215" cy="1161129"/>
      </dsp:txXfrm>
    </dsp:sp>
    <dsp:sp modelId="{FE92000D-FDED-40A5-B2C7-78DF2B39EED1}">
      <dsp:nvSpPr>
        <dsp:cNvPr id="0" name=""/>
        <dsp:cNvSpPr/>
      </dsp:nvSpPr>
      <dsp:spPr>
        <a:xfrm>
          <a:off x="0" y="1716940"/>
          <a:ext cx="1935215" cy="11611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ТЕМБРЕ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716940"/>
        <a:ext cx="1935215" cy="1161129"/>
      </dsp:txXfrm>
    </dsp:sp>
    <dsp:sp modelId="{2894D0C5-7E52-4408-BE2F-9F40495D729F}">
      <dsp:nvSpPr>
        <dsp:cNvPr id="0" name=""/>
        <dsp:cNvSpPr/>
      </dsp:nvSpPr>
      <dsp:spPr>
        <a:xfrm>
          <a:off x="2128736" y="1716940"/>
          <a:ext cx="1935215" cy="116112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ТЕМПЕ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28736" y="1716940"/>
        <a:ext cx="1935215" cy="1161129"/>
      </dsp:txXfrm>
    </dsp:sp>
    <dsp:sp modelId="{0E4F2C8E-9897-4B70-B340-C8D5DED2CE37}">
      <dsp:nvSpPr>
        <dsp:cNvPr id="0" name=""/>
        <dsp:cNvSpPr/>
      </dsp:nvSpPr>
      <dsp:spPr>
        <a:xfrm>
          <a:off x="4257473" y="1716940"/>
          <a:ext cx="1935215" cy="11611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ФАКТУРЕ 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7473" y="1716940"/>
        <a:ext cx="1935215" cy="1161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Бейгул</a:t>
            </a:r>
            <a:r>
              <a:rPr lang="ru-RU" dirty="0" smtClean="0"/>
              <a:t> Ольга </a:t>
            </a:r>
            <a:r>
              <a:rPr lang="ru-RU" dirty="0" err="1" smtClean="0"/>
              <a:t>Куприяновна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E5593F-415C-4CEF-8E63-5C0D0DC9819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1B9FE74-3547-4DB5-BE7B-90232E926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7587134fx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251520" y="3489852"/>
            <a:ext cx="2160240" cy="1570484"/>
          </a:xfrm>
          <a:prstGeom prst="rect">
            <a:avLst/>
          </a:prstGeom>
        </p:spPr>
      </p:pic>
      <p:pic>
        <p:nvPicPr>
          <p:cNvPr id="8" name="Рисунок 7" descr="hello_html_16b94b85.png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</a:blip>
          <a:stretch>
            <a:fillRect/>
          </a:stretch>
        </p:blipFill>
        <p:spPr>
          <a:xfrm>
            <a:off x="1403648" y="357505"/>
            <a:ext cx="6552728" cy="44284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34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err="1" smtClean="0"/>
              <a:t>Бейгул</a:t>
            </a:r>
            <a:r>
              <a:rPr lang="ru-RU" dirty="0" smtClean="0"/>
              <a:t> Ольга </a:t>
            </a:r>
            <a:r>
              <a:rPr lang="ru-RU" dirty="0" err="1" smtClean="0"/>
              <a:t>Куприяновна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Рамка 11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4105"/>
            </a:avLst>
          </a:prstGeom>
          <a:blipFill>
            <a:blip r:embed="rId16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15.xml.rels><?xml version="1.0" encoding="UTF-8" standalone="yes" ?><Relationships xmlns="http://schemas.openxmlformats.org/package/2006/relationships"><Relationship Id="rId2" Target="../media/image21.pn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2.jpeg" Type="http://schemas.openxmlformats.org/officeDocument/2006/relationships/image"/><Relationship Id="rId4" Target="../media/hdphoto2.wdp" Type="http://schemas.microsoft.com/office/2007/relationships/hdphoto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g04.s.alicdn.com/kf/HTB1bIJ6GXXXXXX6XVXXq6xXFXXXC/221568378/HTB1bIJ6GXXXXXX6XVXXq6xXFXXXC.jpg" TargetMode="External"/><Relationship Id="rId13" Type="http://schemas.openxmlformats.org/officeDocument/2006/relationships/hyperlink" Target="http://kalinnsk.ru/bitrix/image_uploader/images/help/264.jpg" TargetMode="External"/><Relationship Id="rId3" Type="http://schemas.openxmlformats.org/officeDocument/2006/relationships/hyperlink" Target="https://img-fotki.yandex.ru/get/15533/200418627.63/0_11a2f1_acc82c32_orig.png" TargetMode="External"/><Relationship Id="rId7" Type="http://schemas.openxmlformats.org/officeDocument/2006/relationships/hyperlink" Target="http://www.vampodarok.com/images/newyear/page/big/190.jpg" TargetMode="External"/><Relationship Id="rId12" Type="http://schemas.openxmlformats.org/officeDocument/2006/relationships/hyperlink" Target="https://img.labirint.ru/images/comments_pic/1204/06labli691327330295.jpg" TargetMode="External"/><Relationship Id="rId2" Type="http://schemas.openxmlformats.org/officeDocument/2006/relationships/hyperlink" Target="http://900igr.net/up/datai/86358/0013-017-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zzleit.ru/files/puzzles/7/7260/_original.jpg" TargetMode="External"/><Relationship Id="rId11" Type="http://schemas.openxmlformats.org/officeDocument/2006/relationships/hyperlink" Target="http://img-fotki.yandex.ru/get/6839/39663434.637/0_9c2bf_78d61774_XL.png" TargetMode="External"/><Relationship Id="rId5" Type="http://schemas.openxmlformats.org/officeDocument/2006/relationships/hyperlink" Target="https://avatanplus.com/files/resources/original/575fcd6e066171554e3a75ca.jpg" TargetMode="External"/><Relationship Id="rId10" Type="http://schemas.openxmlformats.org/officeDocument/2006/relationships/hyperlink" Target="http://900igr.net/up/datai/195950/0004-003-.jpg" TargetMode="External"/><Relationship Id="rId4" Type="http://schemas.openxmlformats.org/officeDocument/2006/relationships/hyperlink" Target="http://up.picr.de/27587134fx.png" TargetMode="External"/><Relationship Id="rId9" Type="http://schemas.openxmlformats.org/officeDocument/2006/relationships/hyperlink" Target="https://do.ngs24.ru/preview/do/715e05f87c2517de7853e80114715248_1462363379_1000_624.jpg" TargetMode="External"/><Relationship Id="rId14" Type="http://schemas.openxmlformats.org/officeDocument/2006/relationships/hyperlink" Target="http://s48.radikal.ru/i122/1202/90/495ce50468bc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easyfreeclipart.com/1477/circus-joker-face-clipart-grinning-1477178.png" TargetMode="External"/><Relationship Id="rId2" Type="http://schemas.openxmlformats.org/officeDocument/2006/relationships/hyperlink" Target="http://900igr.net/up/datai/86358/0013-017-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ecosoon.com/65494-thickbox_default/tino-the-clown-stickers.jpg" TargetMode="External"/><Relationship Id="rId5" Type="http://schemas.openxmlformats.org/officeDocument/2006/relationships/hyperlink" Target="http://itd0.mycdn.me/image?id=837297654304&amp;t=20&amp;plc=WEB&amp;tkn=*vtYyqB37VRnVcJ-zN642v8fAqM0" TargetMode="External"/><Relationship Id="rId4" Type="http://schemas.openxmlformats.org/officeDocument/2006/relationships/hyperlink" Target="http://gifok.net/images/2015/10/24/Clown_2_021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7534"/>
            <a:ext cx="8424936" cy="1872209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ПРОСТАЯ 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ТРЁХЧАСТНАЯ ФОРМА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2914650"/>
            <a:ext cx="3816424" cy="18173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презентации: </a:t>
            </a:r>
            <a:endParaRPr lang="ru-RU" sz="1600" i="1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600" i="1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учитель музыки 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ГБОУ «АООШ </a:t>
            </a:r>
            <a:r>
              <a:rPr lang="uk-UA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ступеней №2» ЛНР 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Луганской области </a:t>
            </a:r>
          </a:p>
          <a:p>
            <a:pPr>
              <a:defRPr/>
            </a:pPr>
            <a:r>
              <a:rPr lang="ru-RU" sz="1600" i="1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г. Антрацита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9502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 СРЕДНЕМ РАЗДЕЛЕ ТА ЖЕ ИГРА. НО «ЖОНГЛИРОВАНИЕ» МОТИВАМИ НЕ ПРОСТО ПОВТОРЯЕТСЯ, А РАЗВИВАЕТСЯ: ОНИ ТЕПЕРЬ «ЗАКРУЧЕНЫ В ДРУГУЮ СТОРОНУ»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http://froland.ru/lyceum/muslit/img/man3/ml4_ex25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11910"/>
            <a:ext cx="8064896" cy="7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0_9c2bf_78d61774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2139702"/>
            <a:ext cx="1524554" cy="1845706"/>
          </a:xfrm>
          <a:prstGeom prst="rect">
            <a:avLst/>
          </a:prstGeom>
        </p:spPr>
      </p:pic>
      <p:pic>
        <p:nvPicPr>
          <p:cNvPr id="6" name="Рисунок 5" descr="circus-joker-face-clipart-grinning-147717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2139702"/>
            <a:ext cx="1872208" cy="1872208"/>
          </a:xfrm>
          <a:prstGeom prst="rect">
            <a:avLst/>
          </a:prstGeom>
        </p:spPr>
      </p:pic>
      <p:pic>
        <p:nvPicPr>
          <p:cNvPr id="7" name="Рисунок 6" descr="Clown_2_02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2139702"/>
            <a:ext cx="1872208" cy="1873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749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РЕПРИЗА ПОЧТИ ТОЧНО ПОВТОРЯЕТ ПЕРВЫЙ ПЕРИОД, НО ВО ВТОРОМ ПРЕДЛОЖЕНИИ СКАЧКИ НАПРАВЛЕНЫ НЕ ВНИЗ, А ВВЕРХ.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froland.ru/lyceum/muslit/img/man3/ml4_ex2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91630"/>
            <a:ext cx="7560840" cy="864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B1bIJ6GXXXXXX6XVXXq6xXFXXX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BFA"/>
              </a:clrFrom>
              <a:clrTo>
                <a:srgbClr val="FFFB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2571750"/>
            <a:ext cx="2206851" cy="2166777"/>
          </a:xfrm>
          <a:prstGeom prst="rect">
            <a:avLst/>
          </a:prstGeom>
        </p:spPr>
      </p:pic>
      <p:pic>
        <p:nvPicPr>
          <p:cNvPr id="5" name="Рисунок 4" descr="715e05f87c2517de7853e80114715248_1462363379_1000_6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2715766"/>
            <a:ext cx="2913556" cy="181805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HTB1bIJ6GXXXXXX6XVXXq6xXFXXX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BFA"/>
              </a:clrFrom>
              <a:clrTo>
                <a:srgbClr val="FFFB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4230" y="2571750"/>
            <a:ext cx="2210846" cy="2170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7493"/>
            <a:ext cx="8568952" cy="100811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ЧАСТЬ МОЖЕТ БЫТЬ КОНТРАСТНОЙ И НЕ КОНТРАСТНОЙ.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4563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ТРЁХЧАСТНАЯ ФОРМА БЕЗ РЕПРИЗЫ: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643758"/>
            <a:ext cx="1274440" cy="12961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00192" y="2643758"/>
            <a:ext cx="1368152" cy="122413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63688" y="4083918"/>
            <a:ext cx="576064" cy="54412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4011910"/>
            <a:ext cx="576064" cy="61613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4083918"/>
            <a:ext cx="576064" cy="54412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5696" y="1923678"/>
            <a:ext cx="576064" cy="47211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5976" y="1923678"/>
            <a:ext cx="576064" cy="40849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0232" y="1995686"/>
            <a:ext cx="576064" cy="40849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ІІІ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95936" y="2643758"/>
            <a:ext cx="1368152" cy="12241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9501"/>
            <a:ext cx="8568952" cy="64807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ВАСИЛЬЕВИЧ РАХМАНИНОВ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абалевский коп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059582"/>
            <a:ext cx="2613170" cy="3673475"/>
          </a:xfrm>
        </p:spPr>
      </p:pic>
      <p:sp>
        <p:nvSpPr>
          <p:cNvPr id="5" name="Прямоугольник 4"/>
          <p:cNvSpPr/>
          <p:nvPr/>
        </p:nvSpPr>
        <p:spPr>
          <a:xfrm>
            <a:off x="3059832" y="1491630"/>
            <a:ext cx="5832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 CYR"/>
                <a:ea typeface="Calibri"/>
                <a:cs typeface="Times New Roman"/>
              </a:rPr>
              <a:t>В БЕЗРЕПРИЗНОЙ ТРЁХЧАСТНОЙ ФОРМЕ НАПИСАНА "ИТАЛЬЯНСКАЯ ПОЛЬКА" С. В. РАХМАНИНОВА. ТРИ ПЕРИОДА - ТРИ РАЗНЫХ МАЛЮСЕНЬКИХ ПОЛЕЧКИ.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339502"/>
            <a:ext cx="547260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ПЕРВОГО ПЕРИОДА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4" descr="http://froland.ru/lyceum/muslit/img/man3/ml4_ex31a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7574"/>
            <a:ext cx="8064896" cy="13681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495ce50468b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2423691"/>
            <a:ext cx="3024336" cy="245231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411510"/>
            <a:ext cx="432048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ВТОРОГО ПЕРИОДА 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froland.ru/lyceum/muslit/img/man3/ml4_ex31b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31590"/>
            <a:ext cx="7488832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17. Немецкая песенк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6136" y="2859782"/>
            <a:ext cx="3028762" cy="206668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339502"/>
            <a:ext cx="4464496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ТРЕТЬЕГО ПЕРИОДА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4" descr="http://froland.ru/lyceum/muslit/img/man3/ml4_ex31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9582"/>
            <a:ext cx="8064896" cy="1512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FFA"/>
              </a:clrFrom>
              <a:clrTo>
                <a:srgbClr val="FDFF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1203" y="2643758"/>
            <a:ext cx="2196055" cy="2210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9502"/>
            <a:ext cx="540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ПЕРИОД ДОСТАТОЧНО САМОСТОЯТЕЛЕН, В ТО ЖЕ ВРЕМЯ ИХ ОБЪЕДИНЯЕТ ОБЩАЯ ФАКТУРА, ЕДИНЫЙ ТЕМП, ОДНА ТОНИКА, ПРАВДА, В ДВУХ ПОСЛЕДНИХ ПЕРИОДАХ «ПЕРЕКРАШЕННАЯ» ИЗ МИНОРА В МАЖОР.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 descr="0004-003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771550"/>
            <a:ext cx="2947102" cy="387554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7493"/>
            <a:ext cx="6912768" cy="79573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744416"/>
          </a:xfrm>
        </p:spPr>
        <p:txBody>
          <a:bodyPr>
            <a:normAutofit/>
          </a:bodyPr>
          <a:lstStyle/>
          <a:p>
            <a:r>
              <a:rPr lang="ru-RU" sz="1400" dirty="0"/>
              <a:t> 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2"/>
              </a:rPr>
              <a:t>http://900igr.net/up/datai/86358/0013-017-.jpg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3"/>
              </a:rPr>
              <a:t>https://img-fotki.yandex.ru/get/15533/200418627.63/0_11a2f1_acc82c32_orig.png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4"/>
              </a:rPr>
              <a:t>http://up.picr.de/27587134fx.png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5"/>
              </a:rPr>
              <a:t>https://avatanplus.com/files/resources/original/575fcd6e066171554e3a75ca.jpg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http://puzzleit.ru/files/puzzles/7/7260/_original.jpg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http://www.vampodarok.com/images/newyear/page/big/190.jpg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http://g04.s.alicdn.com/kf/HTB1bIJ6GXXXXXX6XVXXq6xXFXXXC/221568378/HTB1bIJ6GXXXXXX6XVXXq6xXFXXXC.jpg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https://do.ngs24.ru/preview/do/715e05f87c2517de7853e80114715248_1462363379_1000_624.jpg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u="sng" dirty="0" smtClean="0">
                <a:hlinkClick r:id="rId10"/>
              </a:rPr>
              <a:t>http://900igr.net/up/datai/195950/0004-003-.jpg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11"/>
              </a:rPr>
              <a:t>http://img-fotki.yandex.ru/get/6839/39663434.637/0_9c2bf_78d61774_XL.png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12"/>
              </a:rPr>
              <a:t>https://img.labirint.ru/images/comments_pic/1204/06labli691327330295.jpg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13"/>
              </a:rPr>
              <a:t>http://kalinnsk.ru/bitrix/image_uploader/images/help/264.jpg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14"/>
              </a:rPr>
              <a:t>http://s48.radikal.ru/i122/1202/90/495ce50468bc.jpg</a:t>
            </a:r>
            <a:r>
              <a:rPr lang="ru-RU" sz="1400" dirty="0" smtClean="0"/>
              <a:t> 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7493"/>
            <a:ext cx="6912768" cy="79573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ИСТОЧНИКИ ИНФОРМАЦИИ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744416"/>
          </a:xfrm>
        </p:spPr>
        <p:txBody>
          <a:bodyPr>
            <a:normAutofit/>
          </a:bodyPr>
          <a:lstStyle/>
          <a:p>
            <a:r>
              <a:rPr lang="ru-RU" sz="1400" dirty="0"/>
              <a:t> 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2"/>
              </a:rPr>
              <a:t>http://900igr.net/up/datai/86358/0013-017-.jpg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u="sng" dirty="0" smtClean="0">
                <a:hlinkClick r:id="rId3"/>
              </a:rPr>
              <a:t>http://images.easyfreeclipart.com/1477/circus-joker-face-clipart-grinning-1477178.png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4"/>
              </a:rPr>
              <a:t>http://gifok.net/images/2015/10/24/Clown_2_021.png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5"/>
              </a:rPr>
              <a:t>http://itd0.mycdn.me/image?id=837297654304&amp;t=20&amp;plc=WEB&amp;tkn=*vtYyqB37VRnVcJ-zN642v8fAqM0</a:t>
            </a:r>
            <a:r>
              <a:rPr lang="ru-RU" sz="1400" dirty="0" smtClean="0"/>
              <a:t> </a:t>
            </a:r>
          </a:p>
          <a:p>
            <a:r>
              <a:rPr lang="ru-RU" sz="1400" u="sng" smtClean="0">
                <a:hlinkClick r:id="rId6"/>
              </a:rPr>
              <a:t>https://www.decosoon.com/65494-thickbox_default/tino-the-clown-stickers.jpg</a:t>
            </a:r>
            <a:r>
              <a:rPr lang="ru-RU" sz="1400" smtClean="0"/>
              <a:t> 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5552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МУЗЫКЕ, КАК И В РЕЧИ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(И В ЛЮБОМ ДРУГОМ ВИДЕ ИСКУССТВА) ФОРМА ПРОСТО НЕОБХОДИМА ДЛЯ ЧЁТКОГО ВЫРАЖЕНИЯ ОПРЕДЕЛЁННЫХ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МЫСЛЕЙ И НАСТРОЕНИЙ.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43204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ГЛАВНЫЕ ПРИНЦИПЫ МУЗЫКАЛЬНОЙ ФОРМЫ: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15566"/>
          <a:ext cx="836327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43204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ОСНОВНЫЕ ФУНКЦИИ В ФОРМЕ: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43558"/>
          <a:ext cx="836327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7494"/>
            <a:ext cx="7920880" cy="1296145"/>
          </a:xfr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 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ПРОИЗВЕДЕНИЯ, НАПИСАННЫЕ В ПРОСТОЙ ТРЕХЧАСТНОЙ ФОРМЕ, МОЖНО НАЙТИ В РЕПЕРТУАРЕ КАЖДОГО КОМПОЗИТОРА: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627784" y="1635646"/>
          <a:ext cx="619268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_origi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7" y="1563638"/>
            <a:ext cx="2808313" cy="187220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3435846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П. И ЧАЙКОВСКИЙ. «НА ТРОЙКЕ» ИЗ ЦИКЛА «ВРЕМЕНА ГОДА»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432049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ПРОСТАЯ ТРЁХЧАСТНАЯ ФОРМА: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3888432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ПРОСТОЙ ТРЕХЧАСТНОЙ ФОРМОЙ НАЗЫВАЕТСЯ ФОРМА, КОТОРАЯ СОСТОИТ ИЗ ТРЕХ ПЕРИОДОВ, ГДЕ ПЕРВАЯ И ТРЕТЬЯ ЧАСТИ ПОСТРОЕНЫ НА ОДНОМ И ТОМ ЖЕ МАТЕРИАЛЕ.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3"/>
            <a:ext cx="8640960" cy="129614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  <a:t> 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ТРЕХЧАСТНЫХ ФОРМАХ СЕРЕДИНА МОЖЕТ  КОНТРАСТИРОВАТЬ С КРАЙНИМИ ЧАСТЯМИ В РАЗЛИЧНЫХ ОТНОШЕНИЯХ: 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627784" y="1635646"/>
          <a:ext cx="619268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19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563638"/>
            <a:ext cx="2592288" cy="194421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3579862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ЭДВАРД ГРИГ. «ТАНЕЦ АНИТРЫ» ИЗ СЮИТЫ  «ПЕР ГЮНТ»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7493"/>
            <a:ext cx="8568952" cy="100811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ЧАСТЬ МОЖЕТ БЫТЬ КОНТРАСТНОЙ И НЕ КОНТРАСТНОЙ.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4563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ТРЁХЧАСТНАЯ ФОРМА С РЕПРИЗОЙ: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571750"/>
            <a:ext cx="1274440" cy="12961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2643758"/>
            <a:ext cx="1368152" cy="122413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139952" y="2499742"/>
            <a:ext cx="1296144" cy="129614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63688" y="4083918"/>
            <a:ext cx="576064" cy="54412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4011910"/>
            <a:ext cx="576064" cy="61613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4083918"/>
            <a:ext cx="576064" cy="54412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6296" y="422793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(РЕПРИЗА) 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5696" y="1923678"/>
            <a:ext cx="576064" cy="47211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1923678"/>
            <a:ext cx="576064" cy="40849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0232" y="2067694"/>
            <a:ext cx="576064" cy="40849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ІІІ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7494"/>
            <a:ext cx="7344816" cy="792087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БОРИСОВИЧ КАБАЛЕВСКИЙ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КЛОУНЫ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абалевский коп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771550"/>
            <a:ext cx="2326613" cy="3270645"/>
          </a:xfrm>
        </p:spPr>
      </p:pic>
      <p:sp>
        <p:nvSpPr>
          <p:cNvPr id="5" name="Прямоугольник 4"/>
          <p:cNvSpPr/>
          <p:nvPr/>
        </p:nvSpPr>
        <p:spPr>
          <a:xfrm>
            <a:off x="2627784" y="1419622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 ПЬЕСЕ КАБАЛЕВСКОГО «КЛОУНЫ» МУЗЫКАЛЬНАЯ МЫСЛЬ ПЕРВОГО ПЕРИОДА — ЭТО ВЕСЁЛАЯ ИГРА МОТИВОВ, (ПЕРВОЕ ПРЕДЛОЖЕНИЕ), И ЗАБАВНЫЕ СКАЧКИ ТО НА 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СОЛЬ-ДИЕЗ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НА </a:t>
            </a:r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СОЛЬ-БЕКАР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(ВТОРОЕ ПРЕДЛОЖЕНИЕ):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Picture 2" descr="http://froland.ru/lyceum/muslit/img/man3/ml4_ex24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202020"/>
              </a:clrFrom>
              <a:clrTo>
                <a:srgbClr val="20202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07854"/>
            <a:ext cx="6120680" cy="1110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26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915816" y="627534"/>
            <a:ext cx="1304844" cy="864096"/>
          </a:xfrm>
          <a:prstGeom prst="rect">
            <a:avLst/>
          </a:prstGeom>
        </p:spPr>
      </p:pic>
      <p:pic>
        <p:nvPicPr>
          <p:cNvPr id="8" name="Рисунок 7" descr="tino-the-clown-sticker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699542"/>
            <a:ext cx="792088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244</Words>
  <Application>Microsoft Office PowerPoint</Application>
  <PresentationFormat>Экран (16:9)</PresentationFormat>
  <Paragraphs>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ПРОСТАЯ   ТРЁХЧАСТНАЯ ФОРМА  </vt:lpstr>
      <vt:lpstr>Слайд 2</vt:lpstr>
      <vt:lpstr>ГЛАВНЫЕ ПРИНЦИПЫ МУЗЫКАЛЬНОЙ ФОРМЫ:</vt:lpstr>
      <vt:lpstr>ОСНОВНЫЕ ФУНКЦИИ В ФОРМЕ:</vt:lpstr>
      <vt:lpstr>   ПРОИЗВЕДЕНИЯ, НАПИСАННЫЕ В ПРОСТОЙ ТРЕХЧАСТНОЙ ФОРМЕ, МОЖНО НАЙТИ В РЕПЕРТУАРЕ КАЖДОГО КОМПОЗИТОРА:  </vt:lpstr>
      <vt:lpstr>ПРОСТАЯ ТРЁХЧАСТНАЯ ФОРМА:</vt:lpstr>
      <vt:lpstr>   В ТРЕХЧАСТНЫХ ФОРМАХ СЕРЕДИНА МОЖЕТ  КОНТРАСТИРОВАТЬ С КРАЙНИМИ ЧАСТЯМИ В РАЗЛИЧНЫХ ОТНОШЕНИЯХ:   </vt:lpstr>
      <vt:lpstr> СРЕДНЯЯ ЧАСТЬ МОЖЕТ БЫТЬ КОНТРАСТНОЙ И НЕ КОНТРАСТНОЙ. </vt:lpstr>
      <vt:lpstr>ДМИТРИЙ БОРИСОВИЧ КАБАЛЕВСКИЙ  КЛОУНЫ </vt:lpstr>
      <vt:lpstr>Слайд 10</vt:lpstr>
      <vt:lpstr>Слайд 11</vt:lpstr>
      <vt:lpstr> СРЕДНЯЯ ЧАСТЬ МОЖЕТ БЫТЬ КОНТРАСТНОЙ И НЕ КОНТРАСТНОЙ. </vt:lpstr>
      <vt:lpstr>СЕРГЕЙ ВАСИЛЬЕВИЧ РАХМАНИНОВ</vt:lpstr>
      <vt:lpstr>Слайд 14</vt:lpstr>
      <vt:lpstr>Слайд 15</vt:lpstr>
      <vt:lpstr>Слайд 16</vt:lpstr>
      <vt:lpstr>Слайд 17</vt:lpstr>
      <vt:lpstr>ИСТОЧНИКИ ИНФОРМАЦИИ </vt:lpstr>
      <vt:lpstr>ИСТОЧНИКИ ИНФОРМАЦИИ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36</cp:revision>
  <dcterms:created xsi:type="dcterms:W3CDTF">2018-02-12T19:36:58Z</dcterms:created>
  <dcterms:modified xsi:type="dcterms:W3CDTF">2018-02-20T18:02:08Z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924707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